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5" r:id="rId2"/>
    <p:sldId id="337" r:id="rId3"/>
    <p:sldId id="316" r:id="rId4"/>
    <p:sldId id="318" r:id="rId5"/>
    <p:sldId id="273" r:id="rId6"/>
    <p:sldId id="323" r:id="rId7"/>
    <p:sldId id="275" r:id="rId8"/>
    <p:sldId id="276" r:id="rId9"/>
    <p:sldId id="320" r:id="rId10"/>
    <p:sldId id="272" r:id="rId11"/>
    <p:sldId id="257" r:id="rId12"/>
    <p:sldId id="258" r:id="rId13"/>
    <p:sldId id="262" r:id="rId14"/>
    <p:sldId id="279" r:id="rId15"/>
    <p:sldId id="321" r:id="rId16"/>
    <p:sldId id="322" r:id="rId17"/>
    <p:sldId id="263" r:id="rId18"/>
    <p:sldId id="265" r:id="rId19"/>
    <p:sldId id="264" r:id="rId20"/>
    <p:sldId id="266" r:id="rId21"/>
    <p:sldId id="267" r:id="rId22"/>
    <p:sldId id="268" r:id="rId23"/>
    <p:sldId id="270" r:id="rId24"/>
    <p:sldId id="271" r:id="rId25"/>
    <p:sldId id="282" r:id="rId26"/>
    <p:sldId id="338" r:id="rId27"/>
    <p:sldId id="342" r:id="rId28"/>
    <p:sldId id="343" r:id="rId29"/>
    <p:sldId id="339" r:id="rId30"/>
    <p:sldId id="344" r:id="rId31"/>
    <p:sldId id="296" r:id="rId32"/>
    <p:sldId id="34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721D7-B13F-48D2-9CD1-7D1B3D20ED93}" type="doc">
      <dgm:prSet loTypeId="urn:microsoft.com/office/officeart/2005/8/layout/process4" loCatId="list" qsTypeId="urn:microsoft.com/office/officeart/2005/8/quickstyle/simple1#7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749D69-9D91-48E2-936B-8FD23805747E}">
      <dgm:prSet phldrT="[Text]"/>
      <dgm:spPr/>
      <dgm:t>
        <a:bodyPr/>
        <a:lstStyle/>
        <a:p>
          <a:r>
            <a:rPr lang="en-US" dirty="0"/>
            <a:t>Austria-Hungary declared war on Serbia</a:t>
          </a:r>
        </a:p>
      </dgm:t>
    </dgm:pt>
    <dgm:pt modelId="{299A826D-BD35-43B0-B0D2-FF1EC7B8746F}" type="parTrans" cxnId="{AE830EB8-9E66-424A-BBF9-DEC278941EAA}">
      <dgm:prSet/>
      <dgm:spPr/>
      <dgm:t>
        <a:bodyPr/>
        <a:lstStyle/>
        <a:p>
          <a:endParaRPr lang="en-US"/>
        </a:p>
      </dgm:t>
    </dgm:pt>
    <dgm:pt modelId="{880CDDF7-A493-4E2A-A769-158AD78361A2}" type="sibTrans" cxnId="{AE830EB8-9E66-424A-BBF9-DEC278941EAA}">
      <dgm:prSet/>
      <dgm:spPr/>
      <dgm:t>
        <a:bodyPr/>
        <a:lstStyle/>
        <a:p>
          <a:endParaRPr lang="en-US"/>
        </a:p>
      </dgm:t>
    </dgm:pt>
    <dgm:pt modelId="{F30BD8B3-D3B3-4704-922E-9FC50AC17326}" type="pres">
      <dgm:prSet presAssocID="{634721D7-B13F-48D2-9CD1-7D1B3D20ED93}" presName="Name0" presStyleCnt="0">
        <dgm:presLayoutVars>
          <dgm:dir/>
          <dgm:animLvl val="lvl"/>
          <dgm:resizeHandles val="exact"/>
        </dgm:presLayoutVars>
      </dgm:prSet>
      <dgm:spPr/>
    </dgm:pt>
    <dgm:pt modelId="{859420B0-7C2A-420A-A727-1939541D6DE0}" type="pres">
      <dgm:prSet presAssocID="{00749D69-9D91-48E2-936B-8FD23805747E}" presName="boxAndChildren" presStyleCnt="0"/>
      <dgm:spPr/>
    </dgm:pt>
    <dgm:pt modelId="{A5896A34-F9BF-4CEC-A035-4A86F5C0B30D}" type="pres">
      <dgm:prSet presAssocID="{00749D69-9D91-48E2-936B-8FD23805747E}" presName="parentTextBox" presStyleLbl="node1" presStyleIdx="0" presStyleCnt="1"/>
      <dgm:spPr/>
    </dgm:pt>
  </dgm:ptLst>
  <dgm:cxnLst>
    <dgm:cxn modelId="{561A9822-E5C7-41E5-B58C-C1B73D77CFA1}" type="presOf" srcId="{634721D7-B13F-48D2-9CD1-7D1B3D20ED93}" destId="{F30BD8B3-D3B3-4704-922E-9FC50AC17326}" srcOrd="0" destOrd="0" presId="urn:microsoft.com/office/officeart/2005/8/layout/process4"/>
    <dgm:cxn modelId="{05BCC62E-61F6-4A41-A819-08240D2BFABC}" type="presOf" srcId="{00749D69-9D91-48E2-936B-8FD23805747E}" destId="{A5896A34-F9BF-4CEC-A035-4A86F5C0B30D}" srcOrd="0" destOrd="0" presId="urn:microsoft.com/office/officeart/2005/8/layout/process4"/>
    <dgm:cxn modelId="{AE830EB8-9E66-424A-BBF9-DEC278941EAA}" srcId="{634721D7-B13F-48D2-9CD1-7D1B3D20ED93}" destId="{00749D69-9D91-48E2-936B-8FD23805747E}" srcOrd="0" destOrd="0" parTransId="{299A826D-BD35-43B0-B0D2-FF1EC7B8746F}" sibTransId="{880CDDF7-A493-4E2A-A769-158AD78361A2}"/>
    <dgm:cxn modelId="{3AE66D0D-E35E-44EA-AB6C-118598E89082}" type="presParOf" srcId="{F30BD8B3-D3B3-4704-922E-9FC50AC17326}" destId="{859420B0-7C2A-420A-A727-1939541D6DE0}" srcOrd="0" destOrd="0" presId="urn:microsoft.com/office/officeart/2005/8/layout/process4"/>
    <dgm:cxn modelId="{AB6F0F35-C0DF-4171-B6EC-3D8A5D14C9DD}" type="presParOf" srcId="{859420B0-7C2A-420A-A727-1939541D6DE0}" destId="{A5896A34-F9BF-4CEC-A035-4A86F5C0B3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721D7-B13F-48D2-9CD1-7D1B3D20ED93}" type="doc">
      <dgm:prSet loTypeId="urn:microsoft.com/office/officeart/2005/8/layout/process4" loCatId="list" qsTypeId="urn:microsoft.com/office/officeart/2005/8/quickstyle/simple1#8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749D69-9D91-48E2-936B-8FD23805747E}">
      <dgm:prSet phldrT="[Text]"/>
      <dgm:spPr/>
      <dgm:t>
        <a:bodyPr/>
        <a:lstStyle/>
        <a:p>
          <a:r>
            <a:rPr lang="en-US" dirty="0"/>
            <a:t>Austria-Hungary declared war on Serbia</a:t>
          </a:r>
        </a:p>
      </dgm:t>
    </dgm:pt>
    <dgm:pt modelId="{299A826D-BD35-43B0-B0D2-FF1EC7B8746F}" type="parTrans" cxnId="{AE830EB8-9E66-424A-BBF9-DEC278941EAA}">
      <dgm:prSet/>
      <dgm:spPr/>
      <dgm:t>
        <a:bodyPr/>
        <a:lstStyle/>
        <a:p>
          <a:endParaRPr lang="en-US"/>
        </a:p>
      </dgm:t>
    </dgm:pt>
    <dgm:pt modelId="{880CDDF7-A493-4E2A-A769-158AD78361A2}" type="sibTrans" cxnId="{AE830EB8-9E66-424A-BBF9-DEC278941EAA}">
      <dgm:prSet/>
      <dgm:spPr/>
      <dgm:t>
        <a:bodyPr/>
        <a:lstStyle/>
        <a:p>
          <a:endParaRPr lang="en-US"/>
        </a:p>
      </dgm:t>
    </dgm:pt>
    <dgm:pt modelId="{F49E46B9-9AC9-4DFD-8124-B701AABD932A}">
      <dgm:prSet phldrT="[Text]"/>
      <dgm:spPr/>
      <dgm:t>
        <a:bodyPr/>
        <a:lstStyle/>
        <a:p>
          <a:r>
            <a:rPr lang="en-US" dirty="0"/>
            <a:t>Russia sent troops to defend Serbia</a:t>
          </a:r>
        </a:p>
      </dgm:t>
    </dgm:pt>
    <dgm:pt modelId="{1EC39EBA-DD05-49C3-B52E-1262CDC04E9A}" type="parTrans" cxnId="{FE98580E-1E29-4B20-87B0-3EF2DF443636}">
      <dgm:prSet/>
      <dgm:spPr/>
      <dgm:t>
        <a:bodyPr/>
        <a:lstStyle/>
        <a:p>
          <a:endParaRPr lang="en-US"/>
        </a:p>
      </dgm:t>
    </dgm:pt>
    <dgm:pt modelId="{1A6DD878-F3BA-48AE-89EE-22FE72283AD9}" type="sibTrans" cxnId="{FE98580E-1E29-4B20-87B0-3EF2DF443636}">
      <dgm:prSet/>
      <dgm:spPr/>
      <dgm:t>
        <a:bodyPr/>
        <a:lstStyle/>
        <a:p>
          <a:endParaRPr lang="en-US"/>
        </a:p>
      </dgm:t>
    </dgm:pt>
    <dgm:pt modelId="{F30BD8B3-D3B3-4704-922E-9FC50AC17326}" type="pres">
      <dgm:prSet presAssocID="{634721D7-B13F-48D2-9CD1-7D1B3D20ED93}" presName="Name0" presStyleCnt="0">
        <dgm:presLayoutVars>
          <dgm:dir/>
          <dgm:animLvl val="lvl"/>
          <dgm:resizeHandles val="exact"/>
        </dgm:presLayoutVars>
      </dgm:prSet>
      <dgm:spPr/>
    </dgm:pt>
    <dgm:pt modelId="{66E7D9C9-A12D-41FD-9A52-B96B2BE14D95}" type="pres">
      <dgm:prSet presAssocID="{F49E46B9-9AC9-4DFD-8124-B701AABD932A}" presName="boxAndChildren" presStyleCnt="0"/>
      <dgm:spPr/>
    </dgm:pt>
    <dgm:pt modelId="{74AC013F-85E3-4A4A-9F58-41AEF80101F3}" type="pres">
      <dgm:prSet presAssocID="{F49E46B9-9AC9-4DFD-8124-B701AABD932A}" presName="parentTextBox" presStyleLbl="node1" presStyleIdx="0" presStyleCnt="2"/>
      <dgm:spPr/>
    </dgm:pt>
    <dgm:pt modelId="{2395DF42-20C6-4A63-870F-27E46839ED4D}" type="pres">
      <dgm:prSet presAssocID="{880CDDF7-A493-4E2A-A769-158AD78361A2}" presName="sp" presStyleCnt="0"/>
      <dgm:spPr/>
    </dgm:pt>
    <dgm:pt modelId="{5CADFF58-B9E2-4F2C-9315-8AFFE93DF34E}" type="pres">
      <dgm:prSet presAssocID="{00749D69-9D91-48E2-936B-8FD23805747E}" presName="arrowAndChildren" presStyleCnt="0"/>
      <dgm:spPr/>
    </dgm:pt>
    <dgm:pt modelId="{0844C532-E474-4B99-B223-CA7DBC321D8F}" type="pres">
      <dgm:prSet presAssocID="{00749D69-9D91-48E2-936B-8FD23805747E}" presName="parentTextArrow" presStyleLbl="node1" presStyleIdx="1" presStyleCnt="2"/>
      <dgm:spPr/>
    </dgm:pt>
  </dgm:ptLst>
  <dgm:cxnLst>
    <dgm:cxn modelId="{FE98580E-1E29-4B20-87B0-3EF2DF443636}" srcId="{634721D7-B13F-48D2-9CD1-7D1B3D20ED93}" destId="{F49E46B9-9AC9-4DFD-8124-B701AABD932A}" srcOrd="1" destOrd="0" parTransId="{1EC39EBA-DD05-49C3-B52E-1262CDC04E9A}" sibTransId="{1A6DD878-F3BA-48AE-89EE-22FE72283AD9}"/>
    <dgm:cxn modelId="{2481A45F-1FDA-4FB8-B85F-F1C10752457C}" type="presOf" srcId="{F49E46B9-9AC9-4DFD-8124-B701AABD932A}" destId="{74AC013F-85E3-4A4A-9F58-41AEF80101F3}" srcOrd="0" destOrd="0" presId="urn:microsoft.com/office/officeart/2005/8/layout/process4"/>
    <dgm:cxn modelId="{19F08845-84FE-448E-8804-2B570AD8FF27}" type="presOf" srcId="{634721D7-B13F-48D2-9CD1-7D1B3D20ED93}" destId="{F30BD8B3-D3B3-4704-922E-9FC50AC17326}" srcOrd="0" destOrd="0" presId="urn:microsoft.com/office/officeart/2005/8/layout/process4"/>
    <dgm:cxn modelId="{7334F9AF-6253-4F34-BCA0-3704CB8D0C8D}" type="presOf" srcId="{00749D69-9D91-48E2-936B-8FD23805747E}" destId="{0844C532-E474-4B99-B223-CA7DBC321D8F}" srcOrd="0" destOrd="0" presId="urn:microsoft.com/office/officeart/2005/8/layout/process4"/>
    <dgm:cxn modelId="{AE830EB8-9E66-424A-BBF9-DEC278941EAA}" srcId="{634721D7-B13F-48D2-9CD1-7D1B3D20ED93}" destId="{00749D69-9D91-48E2-936B-8FD23805747E}" srcOrd="0" destOrd="0" parTransId="{299A826D-BD35-43B0-B0D2-FF1EC7B8746F}" sibTransId="{880CDDF7-A493-4E2A-A769-158AD78361A2}"/>
    <dgm:cxn modelId="{0BE719EE-5977-4A30-9EB2-0B1ADBA20D97}" type="presParOf" srcId="{F30BD8B3-D3B3-4704-922E-9FC50AC17326}" destId="{66E7D9C9-A12D-41FD-9A52-B96B2BE14D95}" srcOrd="0" destOrd="0" presId="urn:microsoft.com/office/officeart/2005/8/layout/process4"/>
    <dgm:cxn modelId="{470370C1-E36F-40F9-AC4A-EC96C2C27126}" type="presParOf" srcId="{66E7D9C9-A12D-41FD-9A52-B96B2BE14D95}" destId="{74AC013F-85E3-4A4A-9F58-41AEF80101F3}" srcOrd="0" destOrd="0" presId="urn:microsoft.com/office/officeart/2005/8/layout/process4"/>
    <dgm:cxn modelId="{E8195A88-99EA-4F89-A7F8-F25D84B1EDAE}" type="presParOf" srcId="{F30BD8B3-D3B3-4704-922E-9FC50AC17326}" destId="{2395DF42-20C6-4A63-870F-27E46839ED4D}" srcOrd="1" destOrd="0" presId="urn:microsoft.com/office/officeart/2005/8/layout/process4"/>
    <dgm:cxn modelId="{C1696E60-943B-4359-BA39-199F541EC60F}" type="presParOf" srcId="{F30BD8B3-D3B3-4704-922E-9FC50AC17326}" destId="{5CADFF58-B9E2-4F2C-9315-8AFFE93DF34E}" srcOrd="2" destOrd="0" presId="urn:microsoft.com/office/officeart/2005/8/layout/process4"/>
    <dgm:cxn modelId="{E1952B9E-A520-4052-8D83-1B4A19512B98}" type="presParOf" srcId="{5CADFF58-B9E2-4F2C-9315-8AFFE93DF34E}" destId="{0844C532-E474-4B99-B223-CA7DBC321D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721D7-B13F-48D2-9CD1-7D1B3D20ED93}" type="doc">
      <dgm:prSet loTypeId="urn:microsoft.com/office/officeart/2005/8/layout/process4" loCatId="list" qsTypeId="urn:microsoft.com/office/officeart/2005/8/quickstyle/simple1#9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749D69-9D91-48E2-936B-8FD23805747E}">
      <dgm:prSet phldrT="[Text]"/>
      <dgm:spPr/>
      <dgm:t>
        <a:bodyPr/>
        <a:lstStyle/>
        <a:p>
          <a:r>
            <a:rPr lang="en-US" dirty="0"/>
            <a:t>Austria-Hungary declared war on Serbia</a:t>
          </a:r>
        </a:p>
      </dgm:t>
    </dgm:pt>
    <dgm:pt modelId="{299A826D-BD35-43B0-B0D2-FF1EC7B8746F}" type="parTrans" cxnId="{AE830EB8-9E66-424A-BBF9-DEC278941EAA}">
      <dgm:prSet/>
      <dgm:spPr/>
      <dgm:t>
        <a:bodyPr/>
        <a:lstStyle/>
        <a:p>
          <a:endParaRPr lang="en-US"/>
        </a:p>
      </dgm:t>
    </dgm:pt>
    <dgm:pt modelId="{880CDDF7-A493-4E2A-A769-158AD78361A2}" type="sibTrans" cxnId="{AE830EB8-9E66-424A-BBF9-DEC278941EAA}">
      <dgm:prSet/>
      <dgm:spPr/>
      <dgm:t>
        <a:bodyPr/>
        <a:lstStyle/>
        <a:p>
          <a:endParaRPr lang="en-US"/>
        </a:p>
      </dgm:t>
    </dgm:pt>
    <dgm:pt modelId="{F49E46B9-9AC9-4DFD-8124-B701AABD932A}">
      <dgm:prSet phldrT="[Text]"/>
      <dgm:spPr/>
      <dgm:t>
        <a:bodyPr/>
        <a:lstStyle/>
        <a:p>
          <a:r>
            <a:rPr lang="en-US" dirty="0"/>
            <a:t>Russia sent troops to defend Serbia</a:t>
          </a:r>
        </a:p>
      </dgm:t>
    </dgm:pt>
    <dgm:pt modelId="{1EC39EBA-DD05-49C3-B52E-1262CDC04E9A}" type="parTrans" cxnId="{FE98580E-1E29-4B20-87B0-3EF2DF443636}">
      <dgm:prSet/>
      <dgm:spPr/>
      <dgm:t>
        <a:bodyPr/>
        <a:lstStyle/>
        <a:p>
          <a:endParaRPr lang="en-US"/>
        </a:p>
      </dgm:t>
    </dgm:pt>
    <dgm:pt modelId="{1A6DD878-F3BA-48AE-89EE-22FE72283AD9}" type="sibTrans" cxnId="{FE98580E-1E29-4B20-87B0-3EF2DF443636}">
      <dgm:prSet/>
      <dgm:spPr/>
      <dgm:t>
        <a:bodyPr/>
        <a:lstStyle/>
        <a:p>
          <a:endParaRPr lang="en-US"/>
        </a:p>
      </dgm:t>
    </dgm:pt>
    <dgm:pt modelId="{28963EA2-70C9-477B-A43F-15B323D5A745}">
      <dgm:prSet/>
      <dgm:spPr/>
      <dgm:t>
        <a:bodyPr/>
        <a:lstStyle/>
        <a:p>
          <a:r>
            <a:rPr lang="en-US" dirty="0"/>
            <a:t>Germany declared war on Russia</a:t>
          </a:r>
        </a:p>
      </dgm:t>
    </dgm:pt>
    <dgm:pt modelId="{0BAABD66-0509-423C-AF03-19B01D0C36D2}" type="parTrans" cxnId="{9BE4AFB2-6ADE-4C0D-AB28-EA965DDE2C8B}">
      <dgm:prSet/>
      <dgm:spPr/>
      <dgm:t>
        <a:bodyPr/>
        <a:lstStyle/>
        <a:p>
          <a:endParaRPr lang="en-US"/>
        </a:p>
      </dgm:t>
    </dgm:pt>
    <dgm:pt modelId="{E23DB528-5B8A-4800-A530-32B3832149E4}" type="sibTrans" cxnId="{9BE4AFB2-6ADE-4C0D-AB28-EA965DDE2C8B}">
      <dgm:prSet/>
      <dgm:spPr/>
      <dgm:t>
        <a:bodyPr/>
        <a:lstStyle/>
        <a:p>
          <a:endParaRPr lang="en-US"/>
        </a:p>
      </dgm:t>
    </dgm:pt>
    <dgm:pt modelId="{F30BD8B3-D3B3-4704-922E-9FC50AC17326}" type="pres">
      <dgm:prSet presAssocID="{634721D7-B13F-48D2-9CD1-7D1B3D20ED93}" presName="Name0" presStyleCnt="0">
        <dgm:presLayoutVars>
          <dgm:dir/>
          <dgm:animLvl val="lvl"/>
          <dgm:resizeHandles val="exact"/>
        </dgm:presLayoutVars>
      </dgm:prSet>
      <dgm:spPr/>
    </dgm:pt>
    <dgm:pt modelId="{F1FA3745-A877-47BA-AABC-37DD942A12BF}" type="pres">
      <dgm:prSet presAssocID="{28963EA2-70C9-477B-A43F-15B323D5A745}" presName="boxAndChildren" presStyleCnt="0"/>
      <dgm:spPr/>
    </dgm:pt>
    <dgm:pt modelId="{4D020AF6-D1DA-49A4-B707-D7E0C8AA2320}" type="pres">
      <dgm:prSet presAssocID="{28963EA2-70C9-477B-A43F-15B323D5A745}" presName="parentTextBox" presStyleLbl="node1" presStyleIdx="0" presStyleCnt="3"/>
      <dgm:spPr/>
    </dgm:pt>
    <dgm:pt modelId="{271B143B-54DD-47C8-ADB6-03A84FE728F5}" type="pres">
      <dgm:prSet presAssocID="{1A6DD878-F3BA-48AE-89EE-22FE72283AD9}" presName="sp" presStyleCnt="0"/>
      <dgm:spPr/>
    </dgm:pt>
    <dgm:pt modelId="{38FC600E-7014-4D7B-A866-82BDFB8D95BF}" type="pres">
      <dgm:prSet presAssocID="{F49E46B9-9AC9-4DFD-8124-B701AABD932A}" presName="arrowAndChildren" presStyleCnt="0"/>
      <dgm:spPr/>
    </dgm:pt>
    <dgm:pt modelId="{BE9CF2CE-4FF9-4492-84FD-43D2267C38C5}" type="pres">
      <dgm:prSet presAssocID="{F49E46B9-9AC9-4DFD-8124-B701AABD932A}" presName="parentTextArrow" presStyleLbl="node1" presStyleIdx="1" presStyleCnt="3"/>
      <dgm:spPr/>
    </dgm:pt>
    <dgm:pt modelId="{2395DF42-20C6-4A63-870F-27E46839ED4D}" type="pres">
      <dgm:prSet presAssocID="{880CDDF7-A493-4E2A-A769-158AD78361A2}" presName="sp" presStyleCnt="0"/>
      <dgm:spPr/>
    </dgm:pt>
    <dgm:pt modelId="{5CADFF58-B9E2-4F2C-9315-8AFFE93DF34E}" type="pres">
      <dgm:prSet presAssocID="{00749D69-9D91-48E2-936B-8FD23805747E}" presName="arrowAndChildren" presStyleCnt="0"/>
      <dgm:spPr/>
    </dgm:pt>
    <dgm:pt modelId="{0844C532-E474-4B99-B223-CA7DBC321D8F}" type="pres">
      <dgm:prSet presAssocID="{00749D69-9D91-48E2-936B-8FD23805747E}" presName="parentTextArrow" presStyleLbl="node1" presStyleIdx="2" presStyleCnt="3"/>
      <dgm:spPr/>
    </dgm:pt>
  </dgm:ptLst>
  <dgm:cxnLst>
    <dgm:cxn modelId="{FE98580E-1E29-4B20-87B0-3EF2DF443636}" srcId="{634721D7-B13F-48D2-9CD1-7D1B3D20ED93}" destId="{F49E46B9-9AC9-4DFD-8124-B701AABD932A}" srcOrd="1" destOrd="0" parTransId="{1EC39EBA-DD05-49C3-B52E-1262CDC04E9A}" sibTransId="{1A6DD878-F3BA-48AE-89EE-22FE72283AD9}"/>
    <dgm:cxn modelId="{7A90D328-5A1B-468D-A96F-DA11A13FBC83}" type="presOf" srcId="{634721D7-B13F-48D2-9CD1-7D1B3D20ED93}" destId="{F30BD8B3-D3B3-4704-922E-9FC50AC17326}" srcOrd="0" destOrd="0" presId="urn:microsoft.com/office/officeart/2005/8/layout/process4"/>
    <dgm:cxn modelId="{1E804744-E6E5-415D-A077-6B56AE21E0CD}" type="presOf" srcId="{F49E46B9-9AC9-4DFD-8124-B701AABD932A}" destId="{BE9CF2CE-4FF9-4492-84FD-43D2267C38C5}" srcOrd="0" destOrd="0" presId="urn:microsoft.com/office/officeart/2005/8/layout/process4"/>
    <dgm:cxn modelId="{9BE4AFB2-6ADE-4C0D-AB28-EA965DDE2C8B}" srcId="{634721D7-B13F-48D2-9CD1-7D1B3D20ED93}" destId="{28963EA2-70C9-477B-A43F-15B323D5A745}" srcOrd="2" destOrd="0" parTransId="{0BAABD66-0509-423C-AF03-19B01D0C36D2}" sibTransId="{E23DB528-5B8A-4800-A530-32B3832149E4}"/>
    <dgm:cxn modelId="{AE830EB8-9E66-424A-BBF9-DEC278941EAA}" srcId="{634721D7-B13F-48D2-9CD1-7D1B3D20ED93}" destId="{00749D69-9D91-48E2-936B-8FD23805747E}" srcOrd="0" destOrd="0" parTransId="{299A826D-BD35-43B0-B0D2-FF1EC7B8746F}" sibTransId="{880CDDF7-A493-4E2A-A769-158AD78361A2}"/>
    <dgm:cxn modelId="{83E822CB-24FF-4FFB-A17F-FFB1A294F86F}" type="presOf" srcId="{00749D69-9D91-48E2-936B-8FD23805747E}" destId="{0844C532-E474-4B99-B223-CA7DBC321D8F}" srcOrd="0" destOrd="0" presId="urn:microsoft.com/office/officeart/2005/8/layout/process4"/>
    <dgm:cxn modelId="{A1FCAFFC-0A63-486A-98A4-D354A401DDEF}" type="presOf" srcId="{28963EA2-70C9-477B-A43F-15B323D5A745}" destId="{4D020AF6-D1DA-49A4-B707-D7E0C8AA2320}" srcOrd="0" destOrd="0" presId="urn:microsoft.com/office/officeart/2005/8/layout/process4"/>
    <dgm:cxn modelId="{1761C48D-4856-4419-A4C1-43BD064BA49F}" type="presParOf" srcId="{F30BD8B3-D3B3-4704-922E-9FC50AC17326}" destId="{F1FA3745-A877-47BA-AABC-37DD942A12BF}" srcOrd="0" destOrd="0" presId="urn:microsoft.com/office/officeart/2005/8/layout/process4"/>
    <dgm:cxn modelId="{88F28946-1B67-42D4-A54B-62186118FF40}" type="presParOf" srcId="{F1FA3745-A877-47BA-AABC-37DD942A12BF}" destId="{4D020AF6-D1DA-49A4-B707-D7E0C8AA2320}" srcOrd="0" destOrd="0" presId="urn:microsoft.com/office/officeart/2005/8/layout/process4"/>
    <dgm:cxn modelId="{428F2ECF-0263-466D-9BC7-3946D1E89967}" type="presParOf" srcId="{F30BD8B3-D3B3-4704-922E-9FC50AC17326}" destId="{271B143B-54DD-47C8-ADB6-03A84FE728F5}" srcOrd="1" destOrd="0" presId="urn:microsoft.com/office/officeart/2005/8/layout/process4"/>
    <dgm:cxn modelId="{BD8B7A28-F6DA-4C2B-BE2B-19A70429F6AA}" type="presParOf" srcId="{F30BD8B3-D3B3-4704-922E-9FC50AC17326}" destId="{38FC600E-7014-4D7B-A866-82BDFB8D95BF}" srcOrd="2" destOrd="0" presId="urn:microsoft.com/office/officeart/2005/8/layout/process4"/>
    <dgm:cxn modelId="{61FD1131-2D9C-4294-8C3D-0989CBC3E021}" type="presParOf" srcId="{38FC600E-7014-4D7B-A866-82BDFB8D95BF}" destId="{BE9CF2CE-4FF9-4492-84FD-43D2267C38C5}" srcOrd="0" destOrd="0" presId="urn:microsoft.com/office/officeart/2005/8/layout/process4"/>
    <dgm:cxn modelId="{893AB880-90DE-4E5A-947C-3B58FD8124B1}" type="presParOf" srcId="{F30BD8B3-D3B3-4704-922E-9FC50AC17326}" destId="{2395DF42-20C6-4A63-870F-27E46839ED4D}" srcOrd="3" destOrd="0" presId="urn:microsoft.com/office/officeart/2005/8/layout/process4"/>
    <dgm:cxn modelId="{8CE4E088-AAF6-47A3-9AF3-7034483223F0}" type="presParOf" srcId="{F30BD8B3-D3B3-4704-922E-9FC50AC17326}" destId="{5CADFF58-B9E2-4F2C-9315-8AFFE93DF34E}" srcOrd="4" destOrd="0" presId="urn:microsoft.com/office/officeart/2005/8/layout/process4"/>
    <dgm:cxn modelId="{F068B185-3A9C-4138-A614-87A4007D6E2C}" type="presParOf" srcId="{5CADFF58-B9E2-4F2C-9315-8AFFE93DF34E}" destId="{0844C532-E474-4B99-B223-CA7DBC321D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4721D7-B13F-48D2-9CD1-7D1B3D20ED93}" type="doc">
      <dgm:prSet loTypeId="urn:microsoft.com/office/officeart/2005/8/layout/process4" loCatId="list" qsTypeId="urn:microsoft.com/office/officeart/2005/8/quickstyle/simple1#10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749D69-9D91-48E2-936B-8FD23805747E}">
      <dgm:prSet phldrT="[Text]"/>
      <dgm:spPr/>
      <dgm:t>
        <a:bodyPr/>
        <a:lstStyle/>
        <a:p>
          <a:r>
            <a:rPr lang="en-US" dirty="0"/>
            <a:t>Austria-Hungary declared war on Serbia</a:t>
          </a:r>
        </a:p>
      </dgm:t>
    </dgm:pt>
    <dgm:pt modelId="{299A826D-BD35-43B0-B0D2-FF1EC7B8746F}" type="parTrans" cxnId="{AE830EB8-9E66-424A-BBF9-DEC278941EAA}">
      <dgm:prSet/>
      <dgm:spPr/>
      <dgm:t>
        <a:bodyPr/>
        <a:lstStyle/>
        <a:p>
          <a:endParaRPr lang="en-US"/>
        </a:p>
      </dgm:t>
    </dgm:pt>
    <dgm:pt modelId="{880CDDF7-A493-4E2A-A769-158AD78361A2}" type="sibTrans" cxnId="{AE830EB8-9E66-424A-BBF9-DEC278941EAA}">
      <dgm:prSet/>
      <dgm:spPr/>
      <dgm:t>
        <a:bodyPr/>
        <a:lstStyle/>
        <a:p>
          <a:endParaRPr lang="en-US"/>
        </a:p>
      </dgm:t>
    </dgm:pt>
    <dgm:pt modelId="{F49E46B9-9AC9-4DFD-8124-B701AABD932A}">
      <dgm:prSet phldrT="[Text]"/>
      <dgm:spPr/>
      <dgm:t>
        <a:bodyPr/>
        <a:lstStyle/>
        <a:p>
          <a:r>
            <a:rPr lang="en-US" dirty="0"/>
            <a:t>Russia sent troops to defend Serbia</a:t>
          </a:r>
        </a:p>
      </dgm:t>
    </dgm:pt>
    <dgm:pt modelId="{1EC39EBA-DD05-49C3-B52E-1262CDC04E9A}" type="parTrans" cxnId="{FE98580E-1E29-4B20-87B0-3EF2DF443636}">
      <dgm:prSet/>
      <dgm:spPr/>
      <dgm:t>
        <a:bodyPr/>
        <a:lstStyle/>
        <a:p>
          <a:endParaRPr lang="en-US"/>
        </a:p>
      </dgm:t>
    </dgm:pt>
    <dgm:pt modelId="{1A6DD878-F3BA-48AE-89EE-22FE72283AD9}" type="sibTrans" cxnId="{FE98580E-1E29-4B20-87B0-3EF2DF443636}">
      <dgm:prSet/>
      <dgm:spPr/>
      <dgm:t>
        <a:bodyPr/>
        <a:lstStyle/>
        <a:p>
          <a:endParaRPr lang="en-US"/>
        </a:p>
      </dgm:t>
    </dgm:pt>
    <dgm:pt modelId="{28963EA2-70C9-477B-A43F-15B323D5A745}">
      <dgm:prSet/>
      <dgm:spPr/>
      <dgm:t>
        <a:bodyPr/>
        <a:lstStyle/>
        <a:p>
          <a:r>
            <a:rPr lang="en-US" dirty="0"/>
            <a:t>Germany declared war on Russia</a:t>
          </a:r>
        </a:p>
      </dgm:t>
    </dgm:pt>
    <dgm:pt modelId="{0BAABD66-0509-423C-AF03-19B01D0C36D2}" type="parTrans" cxnId="{9BE4AFB2-6ADE-4C0D-AB28-EA965DDE2C8B}">
      <dgm:prSet/>
      <dgm:spPr/>
      <dgm:t>
        <a:bodyPr/>
        <a:lstStyle/>
        <a:p>
          <a:endParaRPr lang="en-US"/>
        </a:p>
      </dgm:t>
    </dgm:pt>
    <dgm:pt modelId="{E23DB528-5B8A-4800-A530-32B3832149E4}" type="sibTrans" cxnId="{9BE4AFB2-6ADE-4C0D-AB28-EA965DDE2C8B}">
      <dgm:prSet/>
      <dgm:spPr/>
      <dgm:t>
        <a:bodyPr/>
        <a:lstStyle/>
        <a:p>
          <a:endParaRPr lang="en-US"/>
        </a:p>
      </dgm:t>
    </dgm:pt>
    <dgm:pt modelId="{D227A8D3-F9F0-4406-9D7C-D86942DB7B99}">
      <dgm:prSet/>
      <dgm:spPr/>
      <dgm:t>
        <a:bodyPr/>
        <a:lstStyle/>
        <a:p>
          <a:r>
            <a:rPr lang="en-US" dirty="0"/>
            <a:t>Germany declared war on France </a:t>
          </a:r>
        </a:p>
      </dgm:t>
    </dgm:pt>
    <dgm:pt modelId="{1EE72DF7-3128-4442-B396-9196598E061D}" type="parTrans" cxnId="{6407FF24-4C5F-402A-9649-05D21956A071}">
      <dgm:prSet/>
      <dgm:spPr/>
      <dgm:t>
        <a:bodyPr/>
        <a:lstStyle/>
        <a:p>
          <a:endParaRPr lang="en-US"/>
        </a:p>
      </dgm:t>
    </dgm:pt>
    <dgm:pt modelId="{D23084C4-3BE5-4285-9964-DCE3E35BB462}" type="sibTrans" cxnId="{6407FF24-4C5F-402A-9649-05D21956A071}">
      <dgm:prSet/>
      <dgm:spPr/>
      <dgm:t>
        <a:bodyPr/>
        <a:lstStyle/>
        <a:p>
          <a:endParaRPr lang="en-US"/>
        </a:p>
      </dgm:t>
    </dgm:pt>
    <dgm:pt modelId="{F30BD8B3-D3B3-4704-922E-9FC50AC17326}" type="pres">
      <dgm:prSet presAssocID="{634721D7-B13F-48D2-9CD1-7D1B3D20ED93}" presName="Name0" presStyleCnt="0">
        <dgm:presLayoutVars>
          <dgm:dir/>
          <dgm:animLvl val="lvl"/>
          <dgm:resizeHandles val="exact"/>
        </dgm:presLayoutVars>
      </dgm:prSet>
      <dgm:spPr/>
    </dgm:pt>
    <dgm:pt modelId="{43517FFF-F113-4F94-9128-CF5063E63DF4}" type="pres">
      <dgm:prSet presAssocID="{D227A8D3-F9F0-4406-9D7C-D86942DB7B99}" presName="boxAndChildren" presStyleCnt="0"/>
      <dgm:spPr/>
    </dgm:pt>
    <dgm:pt modelId="{34B86240-E535-4249-B86E-C5141E80071C}" type="pres">
      <dgm:prSet presAssocID="{D227A8D3-F9F0-4406-9D7C-D86942DB7B99}" presName="parentTextBox" presStyleLbl="node1" presStyleIdx="0" presStyleCnt="4"/>
      <dgm:spPr/>
    </dgm:pt>
    <dgm:pt modelId="{AC61F83B-6980-4E37-BD80-81340519DCD1}" type="pres">
      <dgm:prSet presAssocID="{E23DB528-5B8A-4800-A530-32B3832149E4}" presName="sp" presStyleCnt="0"/>
      <dgm:spPr/>
    </dgm:pt>
    <dgm:pt modelId="{810C061D-A70E-4089-9C59-F3733A78107C}" type="pres">
      <dgm:prSet presAssocID="{28963EA2-70C9-477B-A43F-15B323D5A745}" presName="arrowAndChildren" presStyleCnt="0"/>
      <dgm:spPr/>
    </dgm:pt>
    <dgm:pt modelId="{29249C81-A496-40A7-AFD2-0C66FB518E6F}" type="pres">
      <dgm:prSet presAssocID="{28963EA2-70C9-477B-A43F-15B323D5A745}" presName="parentTextArrow" presStyleLbl="node1" presStyleIdx="1" presStyleCnt="4"/>
      <dgm:spPr/>
    </dgm:pt>
    <dgm:pt modelId="{271B143B-54DD-47C8-ADB6-03A84FE728F5}" type="pres">
      <dgm:prSet presAssocID="{1A6DD878-F3BA-48AE-89EE-22FE72283AD9}" presName="sp" presStyleCnt="0"/>
      <dgm:spPr/>
    </dgm:pt>
    <dgm:pt modelId="{38FC600E-7014-4D7B-A866-82BDFB8D95BF}" type="pres">
      <dgm:prSet presAssocID="{F49E46B9-9AC9-4DFD-8124-B701AABD932A}" presName="arrowAndChildren" presStyleCnt="0"/>
      <dgm:spPr/>
    </dgm:pt>
    <dgm:pt modelId="{BE9CF2CE-4FF9-4492-84FD-43D2267C38C5}" type="pres">
      <dgm:prSet presAssocID="{F49E46B9-9AC9-4DFD-8124-B701AABD932A}" presName="parentTextArrow" presStyleLbl="node1" presStyleIdx="2" presStyleCnt="4"/>
      <dgm:spPr/>
    </dgm:pt>
    <dgm:pt modelId="{2395DF42-20C6-4A63-870F-27E46839ED4D}" type="pres">
      <dgm:prSet presAssocID="{880CDDF7-A493-4E2A-A769-158AD78361A2}" presName="sp" presStyleCnt="0"/>
      <dgm:spPr/>
    </dgm:pt>
    <dgm:pt modelId="{5CADFF58-B9E2-4F2C-9315-8AFFE93DF34E}" type="pres">
      <dgm:prSet presAssocID="{00749D69-9D91-48E2-936B-8FD23805747E}" presName="arrowAndChildren" presStyleCnt="0"/>
      <dgm:spPr/>
    </dgm:pt>
    <dgm:pt modelId="{0844C532-E474-4B99-B223-CA7DBC321D8F}" type="pres">
      <dgm:prSet presAssocID="{00749D69-9D91-48E2-936B-8FD23805747E}" presName="parentTextArrow" presStyleLbl="node1" presStyleIdx="3" presStyleCnt="4"/>
      <dgm:spPr/>
    </dgm:pt>
  </dgm:ptLst>
  <dgm:cxnLst>
    <dgm:cxn modelId="{9DA65A0A-3C98-44F7-A399-089617E87711}" type="presOf" srcId="{F49E46B9-9AC9-4DFD-8124-B701AABD932A}" destId="{BE9CF2CE-4FF9-4492-84FD-43D2267C38C5}" srcOrd="0" destOrd="0" presId="urn:microsoft.com/office/officeart/2005/8/layout/process4"/>
    <dgm:cxn modelId="{FE98580E-1E29-4B20-87B0-3EF2DF443636}" srcId="{634721D7-B13F-48D2-9CD1-7D1B3D20ED93}" destId="{F49E46B9-9AC9-4DFD-8124-B701AABD932A}" srcOrd="1" destOrd="0" parTransId="{1EC39EBA-DD05-49C3-B52E-1262CDC04E9A}" sibTransId="{1A6DD878-F3BA-48AE-89EE-22FE72283AD9}"/>
    <dgm:cxn modelId="{6407FF24-4C5F-402A-9649-05D21956A071}" srcId="{634721D7-B13F-48D2-9CD1-7D1B3D20ED93}" destId="{D227A8D3-F9F0-4406-9D7C-D86942DB7B99}" srcOrd="3" destOrd="0" parTransId="{1EE72DF7-3128-4442-B396-9196598E061D}" sibTransId="{D23084C4-3BE5-4285-9964-DCE3E35BB462}"/>
    <dgm:cxn modelId="{41DC1631-855C-4330-A3D7-2F9C16B9F7B4}" type="presOf" srcId="{634721D7-B13F-48D2-9CD1-7D1B3D20ED93}" destId="{F30BD8B3-D3B3-4704-922E-9FC50AC17326}" srcOrd="0" destOrd="0" presId="urn:microsoft.com/office/officeart/2005/8/layout/process4"/>
    <dgm:cxn modelId="{E2FFD068-BEA8-44A3-A80E-DD725FEEDCC7}" type="presOf" srcId="{28963EA2-70C9-477B-A43F-15B323D5A745}" destId="{29249C81-A496-40A7-AFD2-0C66FB518E6F}" srcOrd="0" destOrd="0" presId="urn:microsoft.com/office/officeart/2005/8/layout/process4"/>
    <dgm:cxn modelId="{2B09FB4D-9B5E-4964-B1EB-8F402CC279F3}" type="presOf" srcId="{D227A8D3-F9F0-4406-9D7C-D86942DB7B99}" destId="{34B86240-E535-4249-B86E-C5141E80071C}" srcOrd="0" destOrd="0" presId="urn:microsoft.com/office/officeart/2005/8/layout/process4"/>
    <dgm:cxn modelId="{55BAFF7E-9094-4B33-A89B-16848A079665}" type="presOf" srcId="{00749D69-9D91-48E2-936B-8FD23805747E}" destId="{0844C532-E474-4B99-B223-CA7DBC321D8F}" srcOrd="0" destOrd="0" presId="urn:microsoft.com/office/officeart/2005/8/layout/process4"/>
    <dgm:cxn modelId="{9BE4AFB2-6ADE-4C0D-AB28-EA965DDE2C8B}" srcId="{634721D7-B13F-48D2-9CD1-7D1B3D20ED93}" destId="{28963EA2-70C9-477B-A43F-15B323D5A745}" srcOrd="2" destOrd="0" parTransId="{0BAABD66-0509-423C-AF03-19B01D0C36D2}" sibTransId="{E23DB528-5B8A-4800-A530-32B3832149E4}"/>
    <dgm:cxn modelId="{AE830EB8-9E66-424A-BBF9-DEC278941EAA}" srcId="{634721D7-B13F-48D2-9CD1-7D1B3D20ED93}" destId="{00749D69-9D91-48E2-936B-8FD23805747E}" srcOrd="0" destOrd="0" parTransId="{299A826D-BD35-43B0-B0D2-FF1EC7B8746F}" sibTransId="{880CDDF7-A493-4E2A-A769-158AD78361A2}"/>
    <dgm:cxn modelId="{AB444A1A-66E4-426A-9892-F027AF45279B}" type="presParOf" srcId="{F30BD8B3-D3B3-4704-922E-9FC50AC17326}" destId="{43517FFF-F113-4F94-9128-CF5063E63DF4}" srcOrd="0" destOrd="0" presId="urn:microsoft.com/office/officeart/2005/8/layout/process4"/>
    <dgm:cxn modelId="{2E172A2F-CA5F-4277-A46F-507FF68B9182}" type="presParOf" srcId="{43517FFF-F113-4F94-9128-CF5063E63DF4}" destId="{34B86240-E535-4249-B86E-C5141E80071C}" srcOrd="0" destOrd="0" presId="urn:microsoft.com/office/officeart/2005/8/layout/process4"/>
    <dgm:cxn modelId="{DA8B0A18-3744-4936-9E50-869279016A71}" type="presParOf" srcId="{F30BD8B3-D3B3-4704-922E-9FC50AC17326}" destId="{AC61F83B-6980-4E37-BD80-81340519DCD1}" srcOrd="1" destOrd="0" presId="urn:microsoft.com/office/officeart/2005/8/layout/process4"/>
    <dgm:cxn modelId="{BAA6DCEB-5355-45C5-AC44-905DDCD7DCF8}" type="presParOf" srcId="{F30BD8B3-D3B3-4704-922E-9FC50AC17326}" destId="{810C061D-A70E-4089-9C59-F3733A78107C}" srcOrd="2" destOrd="0" presId="urn:microsoft.com/office/officeart/2005/8/layout/process4"/>
    <dgm:cxn modelId="{2BDE41B4-204B-40D0-A6FB-A0D58DC97F4F}" type="presParOf" srcId="{810C061D-A70E-4089-9C59-F3733A78107C}" destId="{29249C81-A496-40A7-AFD2-0C66FB518E6F}" srcOrd="0" destOrd="0" presId="urn:microsoft.com/office/officeart/2005/8/layout/process4"/>
    <dgm:cxn modelId="{A7A7BBC9-133F-4F65-A110-93EEE7E49464}" type="presParOf" srcId="{F30BD8B3-D3B3-4704-922E-9FC50AC17326}" destId="{271B143B-54DD-47C8-ADB6-03A84FE728F5}" srcOrd="3" destOrd="0" presId="urn:microsoft.com/office/officeart/2005/8/layout/process4"/>
    <dgm:cxn modelId="{7A33E9E2-5E21-4129-926A-444B16BF4938}" type="presParOf" srcId="{F30BD8B3-D3B3-4704-922E-9FC50AC17326}" destId="{38FC600E-7014-4D7B-A866-82BDFB8D95BF}" srcOrd="4" destOrd="0" presId="urn:microsoft.com/office/officeart/2005/8/layout/process4"/>
    <dgm:cxn modelId="{2EC653E0-51CA-4309-A92A-A7051891FC30}" type="presParOf" srcId="{38FC600E-7014-4D7B-A866-82BDFB8D95BF}" destId="{BE9CF2CE-4FF9-4492-84FD-43D2267C38C5}" srcOrd="0" destOrd="0" presId="urn:microsoft.com/office/officeart/2005/8/layout/process4"/>
    <dgm:cxn modelId="{390F2CCE-5C6B-4ED8-BD8D-FA9EBB476F35}" type="presParOf" srcId="{F30BD8B3-D3B3-4704-922E-9FC50AC17326}" destId="{2395DF42-20C6-4A63-870F-27E46839ED4D}" srcOrd="5" destOrd="0" presId="urn:microsoft.com/office/officeart/2005/8/layout/process4"/>
    <dgm:cxn modelId="{2697E73F-7930-4717-B072-A2FC66A32979}" type="presParOf" srcId="{F30BD8B3-D3B3-4704-922E-9FC50AC17326}" destId="{5CADFF58-B9E2-4F2C-9315-8AFFE93DF34E}" srcOrd="6" destOrd="0" presId="urn:microsoft.com/office/officeart/2005/8/layout/process4"/>
    <dgm:cxn modelId="{A604B997-4158-4D66-B47C-093B97DF73F9}" type="presParOf" srcId="{5CADFF58-B9E2-4F2C-9315-8AFFE93DF34E}" destId="{0844C532-E474-4B99-B223-CA7DBC321D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4721D7-B13F-48D2-9CD1-7D1B3D20ED93}" type="doc">
      <dgm:prSet loTypeId="urn:microsoft.com/office/officeart/2005/8/layout/process4" loCatId="list" qsTypeId="urn:microsoft.com/office/officeart/2005/8/quickstyle/simple1#1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749D69-9D91-48E2-936B-8FD23805747E}">
      <dgm:prSet phldrT="[Text]"/>
      <dgm:spPr/>
      <dgm:t>
        <a:bodyPr/>
        <a:lstStyle/>
        <a:p>
          <a:r>
            <a:rPr lang="en-US" dirty="0"/>
            <a:t>Austria-Hungary declared war on Serbia</a:t>
          </a:r>
        </a:p>
      </dgm:t>
    </dgm:pt>
    <dgm:pt modelId="{299A826D-BD35-43B0-B0D2-FF1EC7B8746F}" type="parTrans" cxnId="{AE830EB8-9E66-424A-BBF9-DEC278941EAA}">
      <dgm:prSet/>
      <dgm:spPr/>
      <dgm:t>
        <a:bodyPr/>
        <a:lstStyle/>
        <a:p>
          <a:endParaRPr lang="en-US"/>
        </a:p>
      </dgm:t>
    </dgm:pt>
    <dgm:pt modelId="{880CDDF7-A493-4E2A-A769-158AD78361A2}" type="sibTrans" cxnId="{AE830EB8-9E66-424A-BBF9-DEC278941EAA}">
      <dgm:prSet/>
      <dgm:spPr/>
      <dgm:t>
        <a:bodyPr/>
        <a:lstStyle/>
        <a:p>
          <a:endParaRPr lang="en-US"/>
        </a:p>
      </dgm:t>
    </dgm:pt>
    <dgm:pt modelId="{F49E46B9-9AC9-4DFD-8124-B701AABD932A}">
      <dgm:prSet phldrT="[Text]"/>
      <dgm:spPr/>
      <dgm:t>
        <a:bodyPr/>
        <a:lstStyle/>
        <a:p>
          <a:r>
            <a:rPr lang="en-US" dirty="0"/>
            <a:t>Russia sent troops to defend Serbia</a:t>
          </a:r>
        </a:p>
      </dgm:t>
    </dgm:pt>
    <dgm:pt modelId="{1EC39EBA-DD05-49C3-B52E-1262CDC04E9A}" type="parTrans" cxnId="{FE98580E-1E29-4B20-87B0-3EF2DF443636}">
      <dgm:prSet/>
      <dgm:spPr/>
      <dgm:t>
        <a:bodyPr/>
        <a:lstStyle/>
        <a:p>
          <a:endParaRPr lang="en-US"/>
        </a:p>
      </dgm:t>
    </dgm:pt>
    <dgm:pt modelId="{1A6DD878-F3BA-48AE-89EE-22FE72283AD9}" type="sibTrans" cxnId="{FE98580E-1E29-4B20-87B0-3EF2DF443636}">
      <dgm:prSet/>
      <dgm:spPr/>
      <dgm:t>
        <a:bodyPr/>
        <a:lstStyle/>
        <a:p>
          <a:endParaRPr lang="en-US"/>
        </a:p>
      </dgm:t>
    </dgm:pt>
    <dgm:pt modelId="{218F6B43-9E9E-4D96-BF0D-9ECB5DEFA0E1}">
      <dgm:prSet phldrT="[Text]"/>
      <dgm:spPr/>
      <dgm:t>
        <a:bodyPr/>
        <a:lstStyle/>
        <a:p>
          <a:r>
            <a:rPr lang="en-US" dirty="0"/>
            <a:t>And so the war begins!</a:t>
          </a:r>
        </a:p>
      </dgm:t>
    </dgm:pt>
    <dgm:pt modelId="{3AA44285-D454-4D16-A073-0D27D37E5A78}" type="parTrans" cxnId="{486C8CE5-CDAD-44A2-8809-767F3FD6C23A}">
      <dgm:prSet/>
      <dgm:spPr/>
      <dgm:t>
        <a:bodyPr/>
        <a:lstStyle/>
        <a:p>
          <a:endParaRPr lang="en-US"/>
        </a:p>
      </dgm:t>
    </dgm:pt>
    <dgm:pt modelId="{6BE5E876-C178-469D-8777-25E6200DFE7A}" type="sibTrans" cxnId="{486C8CE5-CDAD-44A2-8809-767F3FD6C23A}">
      <dgm:prSet/>
      <dgm:spPr/>
      <dgm:t>
        <a:bodyPr/>
        <a:lstStyle/>
        <a:p>
          <a:endParaRPr lang="en-US"/>
        </a:p>
      </dgm:t>
    </dgm:pt>
    <dgm:pt modelId="{28963EA2-70C9-477B-A43F-15B323D5A745}">
      <dgm:prSet/>
      <dgm:spPr/>
      <dgm:t>
        <a:bodyPr/>
        <a:lstStyle/>
        <a:p>
          <a:r>
            <a:rPr lang="en-US" dirty="0"/>
            <a:t>Germany declared war on Russia</a:t>
          </a:r>
        </a:p>
      </dgm:t>
    </dgm:pt>
    <dgm:pt modelId="{0BAABD66-0509-423C-AF03-19B01D0C36D2}" type="parTrans" cxnId="{9BE4AFB2-6ADE-4C0D-AB28-EA965DDE2C8B}">
      <dgm:prSet/>
      <dgm:spPr/>
      <dgm:t>
        <a:bodyPr/>
        <a:lstStyle/>
        <a:p>
          <a:endParaRPr lang="en-US"/>
        </a:p>
      </dgm:t>
    </dgm:pt>
    <dgm:pt modelId="{E23DB528-5B8A-4800-A530-32B3832149E4}" type="sibTrans" cxnId="{9BE4AFB2-6ADE-4C0D-AB28-EA965DDE2C8B}">
      <dgm:prSet/>
      <dgm:spPr/>
      <dgm:t>
        <a:bodyPr/>
        <a:lstStyle/>
        <a:p>
          <a:endParaRPr lang="en-US"/>
        </a:p>
      </dgm:t>
    </dgm:pt>
    <dgm:pt modelId="{D227A8D3-F9F0-4406-9D7C-D86942DB7B99}">
      <dgm:prSet/>
      <dgm:spPr/>
      <dgm:t>
        <a:bodyPr/>
        <a:lstStyle/>
        <a:p>
          <a:r>
            <a:rPr lang="en-US" dirty="0"/>
            <a:t>Germany declared war on France </a:t>
          </a:r>
        </a:p>
      </dgm:t>
    </dgm:pt>
    <dgm:pt modelId="{1EE72DF7-3128-4442-B396-9196598E061D}" type="parTrans" cxnId="{6407FF24-4C5F-402A-9649-05D21956A071}">
      <dgm:prSet/>
      <dgm:spPr/>
      <dgm:t>
        <a:bodyPr/>
        <a:lstStyle/>
        <a:p>
          <a:endParaRPr lang="en-US"/>
        </a:p>
      </dgm:t>
    </dgm:pt>
    <dgm:pt modelId="{D23084C4-3BE5-4285-9964-DCE3E35BB462}" type="sibTrans" cxnId="{6407FF24-4C5F-402A-9649-05D21956A071}">
      <dgm:prSet/>
      <dgm:spPr/>
      <dgm:t>
        <a:bodyPr/>
        <a:lstStyle/>
        <a:p>
          <a:endParaRPr lang="en-US"/>
        </a:p>
      </dgm:t>
    </dgm:pt>
    <dgm:pt modelId="{F30BD8B3-D3B3-4704-922E-9FC50AC17326}" type="pres">
      <dgm:prSet presAssocID="{634721D7-B13F-48D2-9CD1-7D1B3D20ED93}" presName="Name0" presStyleCnt="0">
        <dgm:presLayoutVars>
          <dgm:dir/>
          <dgm:animLvl val="lvl"/>
          <dgm:resizeHandles val="exact"/>
        </dgm:presLayoutVars>
      </dgm:prSet>
      <dgm:spPr/>
    </dgm:pt>
    <dgm:pt modelId="{7D9E0C07-52CD-4F29-8EE5-04BBD123B3C2}" type="pres">
      <dgm:prSet presAssocID="{218F6B43-9E9E-4D96-BF0D-9ECB5DEFA0E1}" presName="boxAndChildren" presStyleCnt="0"/>
      <dgm:spPr/>
    </dgm:pt>
    <dgm:pt modelId="{D6A43D9D-6F07-4048-AAFD-1F465DEC1290}" type="pres">
      <dgm:prSet presAssocID="{218F6B43-9E9E-4D96-BF0D-9ECB5DEFA0E1}" presName="parentTextBox" presStyleLbl="node1" presStyleIdx="0" presStyleCnt="5"/>
      <dgm:spPr/>
    </dgm:pt>
    <dgm:pt modelId="{AC160D90-F745-4547-8CDD-1D74CB650A8C}" type="pres">
      <dgm:prSet presAssocID="{D23084C4-3BE5-4285-9964-DCE3E35BB462}" presName="sp" presStyleCnt="0"/>
      <dgm:spPr/>
    </dgm:pt>
    <dgm:pt modelId="{54C554C8-C005-4959-8D2C-FEC1AE5E00C6}" type="pres">
      <dgm:prSet presAssocID="{D227A8D3-F9F0-4406-9D7C-D86942DB7B99}" presName="arrowAndChildren" presStyleCnt="0"/>
      <dgm:spPr/>
    </dgm:pt>
    <dgm:pt modelId="{59125AE1-91DB-4DDC-BD2C-EC0568E2957F}" type="pres">
      <dgm:prSet presAssocID="{D227A8D3-F9F0-4406-9D7C-D86942DB7B99}" presName="parentTextArrow" presStyleLbl="node1" presStyleIdx="1" presStyleCnt="5"/>
      <dgm:spPr/>
    </dgm:pt>
    <dgm:pt modelId="{AC61F83B-6980-4E37-BD80-81340519DCD1}" type="pres">
      <dgm:prSet presAssocID="{E23DB528-5B8A-4800-A530-32B3832149E4}" presName="sp" presStyleCnt="0"/>
      <dgm:spPr/>
    </dgm:pt>
    <dgm:pt modelId="{810C061D-A70E-4089-9C59-F3733A78107C}" type="pres">
      <dgm:prSet presAssocID="{28963EA2-70C9-477B-A43F-15B323D5A745}" presName="arrowAndChildren" presStyleCnt="0"/>
      <dgm:spPr/>
    </dgm:pt>
    <dgm:pt modelId="{29249C81-A496-40A7-AFD2-0C66FB518E6F}" type="pres">
      <dgm:prSet presAssocID="{28963EA2-70C9-477B-A43F-15B323D5A745}" presName="parentTextArrow" presStyleLbl="node1" presStyleIdx="2" presStyleCnt="5"/>
      <dgm:spPr/>
    </dgm:pt>
    <dgm:pt modelId="{271B143B-54DD-47C8-ADB6-03A84FE728F5}" type="pres">
      <dgm:prSet presAssocID="{1A6DD878-F3BA-48AE-89EE-22FE72283AD9}" presName="sp" presStyleCnt="0"/>
      <dgm:spPr/>
    </dgm:pt>
    <dgm:pt modelId="{38FC600E-7014-4D7B-A866-82BDFB8D95BF}" type="pres">
      <dgm:prSet presAssocID="{F49E46B9-9AC9-4DFD-8124-B701AABD932A}" presName="arrowAndChildren" presStyleCnt="0"/>
      <dgm:spPr/>
    </dgm:pt>
    <dgm:pt modelId="{BE9CF2CE-4FF9-4492-84FD-43D2267C38C5}" type="pres">
      <dgm:prSet presAssocID="{F49E46B9-9AC9-4DFD-8124-B701AABD932A}" presName="parentTextArrow" presStyleLbl="node1" presStyleIdx="3" presStyleCnt="5"/>
      <dgm:spPr/>
    </dgm:pt>
    <dgm:pt modelId="{2395DF42-20C6-4A63-870F-27E46839ED4D}" type="pres">
      <dgm:prSet presAssocID="{880CDDF7-A493-4E2A-A769-158AD78361A2}" presName="sp" presStyleCnt="0"/>
      <dgm:spPr/>
    </dgm:pt>
    <dgm:pt modelId="{5CADFF58-B9E2-4F2C-9315-8AFFE93DF34E}" type="pres">
      <dgm:prSet presAssocID="{00749D69-9D91-48E2-936B-8FD23805747E}" presName="arrowAndChildren" presStyleCnt="0"/>
      <dgm:spPr/>
    </dgm:pt>
    <dgm:pt modelId="{0844C532-E474-4B99-B223-CA7DBC321D8F}" type="pres">
      <dgm:prSet presAssocID="{00749D69-9D91-48E2-936B-8FD23805747E}" presName="parentTextArrow" presStyleLbl="node1" presStyleIdx="4" presStyleCnt="5"/>
      <dgm:spPr/>
    </dgm:pt>
  </dgm:ptLst>
  <dgm:cxnLst>
    <dgm:cxn modelId="{2E1C170A-D766-4924-84C3-6B3EE58903FD}" type="presOf" srcId="{D227A8D3-F9F0-4406-9D7C-D86942DB7B99}" destId="{59125AE1-91DB-4DDC-BD2C-EC0568E2957F}" srcOrd="0" destOrd="0" presId="urn:microsoft.com/office/officeart/2005/8/layout/process4"/>
    <dgm:cxn modelId="{FE98580E-1E29-4B20-87B0-3EF2DF443636}" srcId="{634721D7-B13F-48D2-9CD1-7D1B3D20ED93}" destId="{F49E46B9-9AC9-4DFD-8124-B701AABD932A}" srcOrd="1" destOrd="0" parTransId="{1EC39EBA-DD05-49C3-B52E-1262CDC04E9A}" sibTransId="{1A6DD878-F3BA-48AE-89EE-22FE72283AD9}"/>
    <dgm:cxn modelId="{39AAF420-DFC4-40F2-A6E8-822C28C48082}" type="presOf" srcId="{634721D7-B13F-48D2-9CD1-7D1B3D20ED93}" destId="{F30BD8B3-D3B3-4704-922E-9FC50AC17326}" srcOrd="0" destOrd="0" presId="urn:microsoft.com/office/officeart/2005/8/layout/process4"/>
    <dgm:cxn modelId="{6407FF24-4C5F-402A-9649-05D21956A071}" srcId="{634721D7-B13F-48D2-9CD1-7D1B3D20ED93}" destId="{D227A8D3-F9F0-4406-9D7C-D86942DB7B99}" srcOrd="3" destOrd="0" parTransId="{1EE72DF7-3128-4442-B396-9196598E061D}" sibTransId="{D23084C4-3BE5-4285-9964-DCE3E35BB462}"/>
    <dgm:cxn modelId="{0E47E263-EDFC-4EA9-A4C9-2EC284B7C2E2}" type="presOf" srcId="{F49E46B9-9AC9-4DFD-8124-B701AABD932A}" destId="{BE9CF2CE-4FF9-4492-84FD-43D2267C38C5}" srcOrd="0" destOrd="0" presId="urn:microsoft.com/office/officeart/2005/8/layout/process4"/>
    <dgm:cxn modelId="{6A6FDE6A-8AEF-46E1-A67C-424237648945}" type="presOf" srcId="{00749D69-9D91-48E2-936B-8FD23805747E}" destId="{0844C532-E474-4B99-B223-CA7DBC321D8F}" srcOrd="0" destOrd="0" presId="urn:microsoft.com/office/officeart/2005/8/layout/process4"/>
    <dgm:cxn modelId="{6C441677-1B60-4F97-9C54-011524455030}" type="presOf" srcId="{218F6B43-9E9E-4D96-BF0D-9ECB5DEFA0E1}" destId="{D6A43D9D-6F07-4048-AAFD-1F465DEC1290}" srcOrd="0" destOrd="0" presId="urn:microsoft.com/office/officeart/2005/8/layout/process4"/>
    <dgm:cxn modelId="{9BE4AFB2-6ADE-4C0D-AB28-EA965DDE2C8B}" srcId="{634721D7-B13F-48D2-9CD1-7D1B3D20ED93}" destId="{28963EA2-70C9-477B-A43F-15B323D5A745}" srcOrd="2" destOrd="0" parTransId="{0BAABD66-0509-423C-AF03-19B01D0C36D2}" sibTransId="{E23DB528-5B8A-4800-A530-32B3832149E4}"/>
    <dgm:cxn modelId="{C549DAB6-21F2-49D4-828F-BE4112FC54A0}" type="presOf" srcId="{28963EA2-70C9-477B-A43F-15B323D5A745}" destId="{29249C81-A496-40A7-AFD2-0C66FB518E6F}" srcOrd="0" destOrd="0" presId="urn:microsoft.com/office/officeart/2005/8/layout/process4"/>
    <dgm:cxn modelId="{AE830EB8-9E66-424A-BBF9-DEC278941EAA}" srcId="{634721D7-B13F-48D2-9CD1-7D1B3D20ED93}" destId="{00749D69-9D91-48E2-936B-8FD23805747E}" srcOrd="0" destOrd="0" parTransId="{299A826D-BD35-43B0-B0D2-FF1EC7B8746F}" sibTransId="{880CDDF7-A493-4E2A-A769-158AD78361A2}"/>
    <dgm:cxn modelId="{486C8CE5-CDAD-44A2-8809-767F3FD6C23A}" srcId="{634721D7-B13F-48D2-9CD1-7D1B3D20ED93}" destId="{218F6B43-9E9E-4D96-BF0D-9ECB5DEFA0E1}" srcOrd="4" destOrd="0" parTransId="{3AA44285-D454-4D16-A073-0D27D37E5A78}" sibTransId="{6BE5E876-C178-469D-8777-25E6200DFE7A}"/>
    <dgm:cxn modelId="{A64EAE8A-769C-4E1C-AB7A-A23D62ED6817}" type="presParOf" srcId="{F30BD8B3-D3B3-4704-922E-9FC50AC17326}" destId="{7D9E0C07-52CD-4F29-8EE5-04BBD123B3C2}" srcOrd="0" destOrd="0" presId="urn:microsoft.com/office/officeart/2005/8/layout/process4"/>
    <dgm:cxn modelId="{5C1D49AB-3392-47A9-AF12-5A5C78F43183}" type="presParOf" srcId="{7D9E0C07-52CD-4F29-8EE5-04BBD123B3C2}" destId="{D6A43D9D-6F07-4048-AAFD-1F465DEC1290}" srcOrd="0" destOrd="0" presId="urn:microsoft.com/office/officeart/2005/8/layout/process4"/>
    <dgm:cxn modelId="{B78028FE-9F4A-4B45-A60C-CA8F38836198}" type="presParOf" srcId="{F30BD8B3-D3B3-4704-922E-9FC50AC17326}" destId="{AC160D90-F745-4547-8CDD-1D74CB650A8C}" srcOrd="1" destOrd="0" presId="urn:microsoft.com/office/officeart/2005/8/layout/process4"/>
    <dgm:cxn modelId="{AFCAA2F8-1405-4DC2-BF51-561C2E531E2D}" type="presParOf" srcId="{F30BD8B3-D3B3-4704-922E-9FC50AC17326}" destId="{54C554C8-C005-4959-8D2C-FEC1AE5E00C6}" srcOrd="2" destOrd="0" presId="urn:microsoft.com/office/officeart/2005/8/layout/process4"/>
    <dgm:cxn modelId="{59FD1E31-C0D5-4BAA-BC7E-B488739B836C}" type="presParOf" srcId="{54C554C8-C005-4959-8D2C-FEC1AE5E00C6}" destId="{59125AE1-91DB-4DDC-BD2C-EC0568E2957F}" srcOrd="0" destOrd="0" presId="urn:microsoft.com/office/officeart/2005/8/layout/process4"/>
    <dgm:cxn modelId="{D575353A-9EF7-45F1-9766-0131F71B4216}" type="presParOf" srcId="{F30BD8B3-D3B3-4704-922E-9FC50AC17326}" destId="{AC61F83B-6980-4E37-BD80-81340519DCD1}" srcOrd="3" destOrd="0" presId="urn:microsoft.com/office/officeart/2005/8/layout/process4"/>
    <dgm:cxn modelId="{548986E8-19F7-403A-986A-B372E3E2CFA3}" type="presParOf" srcId="{F30BD8B3-D3B3-4704-922E-9FC50AC17326}" destId="{810C061D-A70E-4089-9C59-F3733A78107C}" srcOrd="4" destOrd="0" presId="urn:microsoft.com/office/officeart/2005/8/layout/process4"/>
    <dgm:cxn modelId="{64C5DC00-A0D9-45B5-9C54-1230A820BFDA}" type="presParOf" srcId="{810C061D-A70E-4089-9C59-F3733A78107C}" destId="{29249C81-A496-40A7-AFD2-0C66FB518E6F}" srcOrd="0" destOrd="0" presId="urn:microsoft.com/office/officeart/2005/8/layout/process4"/>
    <dgm:cxn modelId="{6DC3E4AF-C935-4089-BC03-88D75AF1654E}" type="presParOf" srcId="{F30BD8B3-D3B3-4704-922E-9FC50AC17326}" destId="{271B143B-54DD-47C8-ADB6-03A84FE728F5}" srcOrd="5" destOrd="0" presId="urn:microsoft.com/office/officeart/2005/8/layout/process4"/>
    <dgm:cxn modelId="{A56D154C-4A54-449F-9E54-B02C92053DB7}" type="presParOf" srcId="{F30BD8B3-D3B3-4704-922E-9FC50AC17326}" destId="{38FC600E-7014-4D7B-A866-82BDFB8D95BF}" srcOrd="6" destOrd="0" presId="urn:microsoft.com/office/officeart/2005/8/layout/process4"/>
    <dgm:cxn modelId="{115B6391-AFAE-4353-8314-09F09AE26528}" type="presParOf" srcId="{38FC600E-7014-4D7B-A866-82BDFB8D95BF}" destId="{BE9CF2CE-4FF9-4492-84FD-43D2267C38C5}" srcOrd="0" destOrd="0" presId="urn:microsoft.com/office/officeart/2005/8/layout/process4"/>
    <dgm:cxn modelId="{A50A9D3D-47EC-45C7-93BB-D4880D97F5C8}" type="presParOf" srcId="{F30BD8B3-D3B3-4704-922E-9FC50AC17326}" destId="{2395DF42-20C6-4A63-870F-27E46839ED4D}" srcOrd="7" destOrd="0" presId="urn:microsoft.com/office/officeart/2005/8/layout/process4"/>
    <dgm:cxn modelId="{A47627F3-1C00-4E82-A69C-F3EFCBB7F3DD}" type="presParOf" srcId="{F30BD8B3-D3B3-4704-922E-9FC50AC17326}" destId="{5CADFF58-B9E2-4F2C-9315-8AFFE93DF34E}" srcOrd="8" destOrd="0" presId="urn:microsoft.com/office/officeart/2005/8/layout/process4"/>
    <dgm:cxn modelId="{B8D0C621-0CF0-47BE-8969-347E9123C52D}" type="presParOf" srcId="{5CADFF58-B9E2-4F2C-9315-8AFFE93DF34E}" destId="{0844C532-E474-4B99-B223-CA7DBC321D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CEA502-359E-40D1-915B-AB0063EDF0E6}" type="doc">
      <dgm:prSet loTypeId="urn:microsoft.com/office/officeart/2005/8/layout/arrow5" loCatId="process" qsTypeId="urn:microsoft.com/office/officeart/2005/8/quickstyle/simple1#1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A362D0D-960D-425B-A452-C3274B2AF5A0}">
      <dgm:prSet phldrT="[Text]" custT="1"/>
      <dgm:spPr/>
      <dgm:t>
        <a:bodyPr anchor="t"/>
        <a:lstStyle/>
        <a:p>
          <a:r>
            <a:rPr lang="en-US" sz="2000" b="1" u="sng" dirty="0"/>
            <a:t>The Central powers</a:t>
          </a:r>
        </a:p>
        <a:p>
          <a:r>
            <a:rPr lang="en-US" sz="2000" dirty="0"/>
            <a:t>Austria-Hungary</a:t>
          </a:r>
          <a:br>
            <a:rPr lang="en-US" sz="2000" dirty="0"/>
          </a:br>
          <a:r>
            <a:rPr lang="en-US" sz="2000" dirty="0"/>
            <a:t>Germany</a:t>
          </a:r>
          <a:br>
            <a:rPr lang="en-US" sz="2000" dirty="0"/>
          </a:br>
          <a:r>
            <a:rPr lang="en-US" sz="2000" dirty="0"/>
            <a:t>Turkey (Ottoman Empire)</a:t>
          </a:r>
        </a:p>
      </dgm:t>
    </dgm:pt>
    <dgm:pt modelId="{06FD0122-6253-4D4E-80B4-7835E5FAB631}" type="parTrans" cxnId="{2EAB869D-6A7A-4044-87A9-A09D313758D2}">
      <dgm:prSet/>
      <dgm:spPr/>
      <dgm:t>
        <a:bodyPr/>
        <a:lstStyle/>
        <a:p>
          <a:endParaRPr lang="en-US"/>
        </a:p>
      </dgm:t>
    </dgm:pt>
    <dgm:pt modelId="{D234B166-1928-4F0E-9E8A-4D2A9E14F665}" type="sibTrans" cxnId="{2EAB869D-6A7A-4044-87A9-A09D313758D2}">
      <dgm:prSet/>
      <dgm:spPr/>
      <dgm:t>
        <a:bodyPr/>
        <a:lstStyle/>
        <a:p>
          <a:endParaRPr lang="en-US"/>
        </a:p>
      </dgm:t>
    </dgm:pt>
    <dgm:pt modelId="{4B3721BD-88A1-49FE-B428-7B23EA7F7C5F}">
      <dgm:prSet phldrT="[Text]" custT="1"/>
      <dgm:spPr/>
      <dgm:t>
        <a:bodyPr anchor="t"/>
        <a:lstStyle/>
        <a:p>
          <a:r>
            <a:rPr lang="en-US" sz="2000" b="1" u="sng" dirty="0"/>
            <a:t>The Allied Powers</a:t>
          </a:r>
        </a:p>
        <a:p>
          <a:r>
            <a:rPr lang="en-US" sz="2000" dirty="0"/>
            <a:t>Russia</a:t>
          </a:r>
          <a:br>
            <a:rPr lang="en-US" sz="2000" dirty="0"/>
          </a:br>
          <a:r>
            <a:rPr lang="en-US" sz="2000" dirty="0"/>
            <a:t>France</a:t>
          </a:r>
          <a:br>
            <a:rPr lang="en-US" sz="2000" dirty="0"/>
          </a:br>
          <a:r>
            <a:rPr lang="en-US" sz="2000" dirty="0"/>
            <a:t>United Kingdom</a:t>
          </a:r>
          <a:br>
            <a:rPr lang="en-US" sz="2000" dirty="0"/>
          </a:br>
          <a:r>
            <a:rPr lang="en-US" sz="2000" dirty="0"/>
            <a:t>Italy</a:t>
          </a:r>
          <a:br>
            <a:rPr lang="en-US" sz="2000" dirty="0"/>
          </a:br>
          <a:r>
            <a:rPr lang="en-US" sz="2000" dirty="0"/>
            <a:t>United States</a:t>
          </a:r>
        </a:p>
        <a:p>
          <a:endParaRPr lang="en-US" sz="1600" dirty="0"/>
        </a:p>
      </dgm:t>
    </dgm:pt>
    <dgm:pt modelId="{FB40E533-1132-4755-B164-07C20F51CE6B}" type="parTrans" cxnId="{F5CFAA43-6A20-4513-BFAB-2A7D5D61D380}">
      <dgm:prSet/>
      <dgm:spPr/>
      <dgm:t>
        <a:bodyPr/>
        <a:lstStyle/>
        <a:p>
          <a:endParaRPr lang="en-US"/>
        </a:p>
      </dgm:t>
    </dgm:pt>
    <dgm:pt modelId="{CB863FA5-FDB7-4B9D-BE03-2047CBB7EB47}" type="sibTrans" cxnId="{F5CFAA43-6A20-4513-BFAB-2A7D5D61D380}">
      <dgm:prSet/>
      <dgm:spPr/>
      <dgm:t>
        <a:bodyPr/>
        <a:lstStyle/>
        <a:p>
          <a:endParaRPr lang="en-US"/>
        </a:p>
      </dgm:t>
    </dgm:pt>
    <dgm:pt modelId="{AF5DF17B-AD19-436C-848E-0C584BDE3C8B}" type="pres">
      <dgm:prSet presAssocID="{C4CEA502-359E-40D1-915B-AB0063EDF0E6}" presName="diagram" presStyleCnt="0">
        <dgm:presLayoutVars>
          <dgm:dir/>
          <dgm:resizeHandles val="exact"/>
        </dgm:presLayoutVars>
      </dgm:prSet>
      <dgm:spPr/>
    </dgm:pt>
    <dgm:pt modelId="{EABA72E9-7761-4256-8ABF-4546434FEB14}" type="pres">
      <dgm:prSet presAssocID="{5A362D0D-960D-425B-A452-C3274B2AF5A0}" presName="arrow" presStyleLbl="node1" presStyleIdx="0" presStyleCnt="2" custRadScaleRad="105482" custRadScaleInc="10279">
        <dgm:presLayoutVars>
          <dgm:bulletEnabled val="1"/>
        </dgm:presLayoutVars>
      </dgm:prSet>
      <dgm:spPr/>
    </dgm:pt>
    <dgm:pt modelId="{72B8E6E9-E2BE-4DE2-BB4D-988DE8B550D5}" type="pres">
      <dgm:prSet presAssocID="{4B3721BD-88A1-49FE-B428-7B23EA7F7C5F}" presName="arrow" presStyleLbl="node1" presStyleIdx="1" presStyleCnt="2" custRadScaleRad="111812" custRadScaleInc="-16028">
        <dgm:presLayoutVars>
          <dgm:bulletEnabled val="1"/>
        </dgm:presLayoutVars>
      </dgm:prSet>
      <dgm:spPr/>
    </dgm:pt>
  </dgm:ptLst>
  <dgm:cxnLst>
    <dgm:cxn modelId="{5844FA2E-B969-471B-BEC7-92248DD6E106}" type="presOf" srcId="{4B3721BD-88A1-49FE-B428-7B23EA7F7C5F}" destId="{72B8E6E9-E2BE-4DE2-BB4D-988DE8B550D5}" srcOrd="0" destOrd="0" presId="urn:microsoft.com/office/officeart/2005/8/layout/arrow5"/>
    <dgm:cxn modelId="{F5CFAA43-6A20-4513-BFAB-2A7D5D61D380}" srcId="{C4CEA502-359E-40D1-915B-AB0063EDF0E6}" destId="{4B3721BD-88A1-49FE-B428-7B23EA7F7C5F}" srcOrd="1" destOrd="0" parTransId="{FB40E533-1132-4755-B164-07C20F51CE6B}" sibTransId="{CB863FA5-FDB7-4B9D-BE03-2047CBB7EB47}"/>
    <dgm:cxn modelId="{EDD36475-7FF4-4F58-A841-EE97202E741F}" type="presOf" srcId="{5A362D0D-960D-425B-A452-C3274B2AF5A0}" destId="{EABA72E9-7761-4256-8ABF-4546434FEB14}" srcOrd="0" destOrd="0" presId="urn:microsoft.com/office/officeart/2005/8/layout/arrow5"/>
    <dgm:cxn modelId="{2EAB869D-6A7A-4044-87A9-A09D313758D2}" srcId="{C4CEA502-359E-40D1-915B-AB0063EDF0E6}" destId="{5A362D0D-960D-425B-A452-C3274B2AF5A0}" srcOrd="0" destOrd="0" parTransId="{06FD0122-6253-4D4E-80B4-7835E5FAB631}" sibTransId="{D234B166-1928-4F0E-9E8A-4D2A9E14F665}"/>
    <dgm:cxn modelId="{6671B6A6-53CB-44C2-893B-54220EB75575}" type="presOf" srcId="{C4CEA502-359E-40D1-915B-AB0063EDF0E6}" destId="{AF5DF17B-AD19-436C-848E-0C584BDE3C8B}" srcOrd="0" destOrd="0" presId="urn:microsoft.com/office/officeart/2005/8/layout/arrow5"/>
    <dgm:cxn modelId="{7E1087E1-C98C-4A53-89B0-BDB334F0486C}" type="presParOf" srcId="{AF5DF17B-AD19-436C-848E-0C584BDE3C8B}" destId="{EABA72E9-7761-4256-8ABF-4546434FEB14}" srcOrd="0" destOrd="0" presId="urn:microsoft.com/office/officeart/2005/8/layout/arrow5"/>
    <dgm:cxn modelId="{88B6EB49-BC24-4C1F-B089-F752176EE9CE}" type="presParOf" srcId="{AF5DF17B-AD19-436C-848E-0C584BDE3C8B}" destId="{72B8E6E9-E2BE-4DE2-BB4D-988DE8B550D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96A34-F9BF-4CEC-A035-4A86F5C0B30D}">
      <dsp:nvSpPr>
        <dsp:cNvPr id="0" name=""/>
        <dsp:cNvSpPr/>
      </dsp:nvSpPr>
      <dsp:spPr>
        <a:xfrm>
          <a:off x="0" y="0"/>
          <a:ext cx="5791200" cy="21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Austria-Hungary declared war on Serbia</a:t>
          </a:r>
        </a:p>
      </dsp:txBody>
      <dsp:txXfrm>
        <a:off x="0" y="0"/>
        <a:ext cx="5791200" cy="213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C013F-85E3-4A4A-9F58-41AEF80101F3}">
      <dsp:nvSpPr>
        <dsp:cNvPr id="0" name=""/>
        <dsp:cNvSpPr/>
      </dsp:nvSpPr>
      <dsp:spPr>
        <a:xfrm>
          <a:off x="0" y="1318401"/>
          <a:ext cx="6477000" cy="8650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Russia sent troops to defend Serbia</a:t>
          </a:r>
        </a:p>
      </dsp:txBody>
      <dsp:txXfrm>
        <a:off x="0" y="1318401"/>
        <a:ext cx="6477000" cy="865013"/>
      </dsp:txXfrm>
    </dsp:sp>
    <dsp:sp modelId="{0844C532-E474-4B99-B223-CA7DBC321D8F}">
      <dsp:nvSpPr>
        <dsp:cNvPr id="0" name=""/>
        <dsp:cNvSpPr/>
      </dsp:nvSpPr>
      <dsp:spPr>
        <a:xfrm rot="10800000">
          <a:off x="0" y="985"/>
          <a:ext cx="6477000" cy="133039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Austria-Hungary declared war on Serbia</a:t>
          </a:r>
        </a:p>
      </dsp:txBody>
      <dsp:txXfrm rot="10800000">
        <a:off x="0" y="985"/>
        <a:ext cx="6477000" cy="864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20AF6-D1DA-49A4-B707-D7E0C8AA2320}">
      <dsp:nvSpPr>
        <dsp:cNvPr id="0" name=""/>
        <dsp:cNvSpPr/>
      </dsp:nvSpPr>
      <dsp:spPr>
        <a:xfrm>
          <a:off x="0" y="2332630"/>
          <a:ext cx="6477000" cy="765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Germany declared war on Russia</a:t>
          </a:r>
        </a:p>
      </dsp:txBody>
      <dsp:txXfrm>
        <a:off x="0" y="2332630"/>
        <a:ext cx="6477000" cy="765621"/>
      </dsp:txXfrm>
    </dsp:sp>
    <dsp:sp modelId="{BE9CF2CE-4FF9-4492-84FD-43D2267C38C5}">
      <dsp:nvSpPr>
        <dsp:cNvPr id="0" name=""/>
        <dsp:cNvSpPr/>
      </dsp:nvSpPr>
      <dsp:spPr>
        <a:xfrm rot="10800000">
          <a:off x="0" y="1166589"/>
          <a:ext cx="6477000" cy="117752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Russia sent troops to defend Serbia</a:t>
          </a:r>
        </a:p>
      </dsp:txBody>
      <dsp:txXfrm rot="10800000">
        <a:off x="0" y="1166589"/>
        <a:ext cx="6477000" cy="765120"/>
      </dsp:txXfrm>
    </dsp:sp>
    <dsp:sp modelId="{0844C532-E474-4B99-B223-CA7DBC321D8F}">
      <dsp:nvSpPr>
        <dsp:cNvPr id="0" name=""/>
        <dsp:cNvSpPr/>
      </dsp:nvSpPr>
      <dsp:spPr>
        <a:xfrm rot="10800000">
          <a:off x="0" y="547"/>
          <a:ext cx="6477000" cy="117752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Austria-Hungary declared war on Serbia</a:t>
          </a:r>
        </a:p>
      </dsp:txBody>
      <dsp:txXfrm rot="10800000">
        <a:off x="0" y="547"/>
        <a:ext cx="6477000" cy="765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86240-E535-4249-B86E-C5141E80071C}">
      <dsp:nvSpPr>
        <dsp:cNvPr id="0" name=""/>
        <dsp:cNvSpPr/>
      </dsp:nvSpPr>
      <dsp:spPr>
        <a:xfrm>
          <a:off x="0" y="3041691"/>
          <a:ext cx="6629400" cy="665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Germany declared war on France </a:t>
          </a:r>
        </a:p>
      </dsp:txBody>
      <dsp:txXfrm>
        <a:off x="0" y="3041691"/>
        <a:ext cx="6629400" cy="665447"/>
      </dsp:txXfrm>
    </dsp:sp>
    <dsp:sp modelId="{29249C81-A496-40A7-AFD2-0C66FB518E6F}">
      <dsp:nvSpPr>
        <dsp:cNvPr id="0" name=""/>
        <dsp:cNvSpPr/>
      </dsp:nvSpPr>
      <dsp:spPr>
        <a:xfrm rot="10800000">
          <a:off x="0" y="2028214"/>
          <a:ext cx="6629400" cy="10234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Germany declared war on Russia</a:t>
          </a:r>
        </a:p>
      </dsp:txBody>
      <dsp:txXfrm rot="10800000">
        <a:off x="0" y="2028214"/>
        <a:ext cx="6629400" cy="665012"/>
      </dsp:txXfrm>
    </dsp:sp>
    <dsp:sp modelId="{BE9CF2CE-4FF9-4492-84FD-43D2267C38C5}">
      <dsp:nvSpPr>
        <dsp:cNvPr id="0" name=""/>
        <dsp:cNvSpPr/>
      </dsp:nvSpPr>
      <dsp:spPr>
        <a:xfrm rot="10800000">
          <a:off x="0" y="1014737"/>
          <a:ext cx="6629400" cy="10234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Russia sent troops to defend Serbia</a:t>
          </a:r>
        </a:p>
      </dsp:txBody>
      <dsp:txXfrm rot="10800000">
        <a:off x="0" y="1014737"/>
        <a:ext cx="6629400" cy="665012"/>
      </dsp:txXfrm>
    </dsp:sp>
    <dsp:sp modelId="{0844C532-E474-4B99-B223-CA7DBC321D8F}">
      <dsp:nvSpPr>
        <dsp:cNvPr id="0" name=""/>
        <dsp:cNvSpPr/>
      </dsp:nvSpPr>
      <dsp:spPr>
        <a:xfrm rot="10800000">
          <a:off x="0" y="1260"/>
          <a:ext cx="6629400" cy="102345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Austria-Hungary declared war on Serbia</a:t>
          </a:r>
        </a:p>
      </dsp:txBody>
      <dsp:txXfrm rot="10800000">
        <a:off x="0" y="1260"/>
        <a:ext cx="6629400" cy="665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43D9D-6F07-4048-AAFD-1F465DEC1290}">
      <dsp:nvSpPr>
        <dsp:cNvPr id="0" name=""/>
        <dsp:cNvSpPr/>
      </dsp:nvSpPr>
      <dsp:spPr>
        <a:xfrm>
          <a:off x="0" y="4580054"/>
          <a:ext cx="6477000" cy="751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And so the war begins!</a:t>
          </a:r>
        </a:p>
      </dsp:txBody>
      <dsp:txXfrm>
        <a:off x="0" y="4580054"/>
        <a:ext cx="6477000" cy="751395"/>
      </dsp:txXfrm>
    </dsp:sp>
    <dsp:sp modelId="{59125AE1-91DB-4DDC-BD2C-EC0568E2957F}">
      <dsp:nvSpPr>
        <dsp:cNvPr id="0" name=""/>
        <dsp:cNvSpPr/>
      </dsp:nvSpPr>
      <dsp:spPr>
        <a:xfrm rot="10800000">
          <a:off x="0" y="3435678"/>
          <a:ext cx="6477000" cy="115564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Germany declared war on France </a:t>
          </a:r>
        </a:p>
      </dsp:txBody>
      <dsp:txXfrm rot="10800000">
        <a:off x="0" y="3435678"/>
        <a:ext cx="6477000" cy="750905"/>
      </dsp:txXfrm>
    </dsp:sp>
    <dsp:sp modelId="{29249C81-A496-40A7-AFD2-0C66FB518E6F}">
      <dsp:nvSpPr>
        <dsp:cNvPr id="0" name=""/>
        <dsp:cNvSpPr/>
      </dsp:nvSpPr>
      <dsp:spPr>
        <a:xfrm rot="10800000">
          <a:off x="0" y="2291302"/>
          <a:ext cx="6477000" cy="115564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Germany declared war on Russia</a:t>
          </a:r>
        </a:p>
      </dsp:txBody>
      <dsp:txXfrm rot="10800000">
        <a:off x="0" y="2291302"/>
        <a:ext cx="6477000" cy="750905"/>
      </dsp:txXfrm>
    </dsp:sp>
    <dsp:sp modelId="{BE9CF2CE-4FF9-4492-84FD-43D2267C38C5}">
      <dsp:nvSpPr>
        <dsp:cNvPr id="0" name=""/>
        <dsp:cNvSpPr/>
      </dsp:nvSpPr>
      <dsp:spPr>
        <a:xfrm rot="10800000">
          <a:off x="0" y="1146925"/>
          <a:ext cx="6477000" cy="115564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Russia sent troops to defend Serbia</a:t>
          </a:r>
        </a:p>
      </dsp:txBody>
      <dsp:txXfrm rot="10800000">
        <a:off x="0" y="1146925"/>
        <a:ext cx="6477000" cy="750905"/>
      </dsp:txXfrm>
    </dsp:sp>
    <dsp:sp modelId="{0844C532-E474-4B99-B223-CA7DBC321D8F}">
      <dsp:nvSpPr>
        <dsp:cNvPr id="0" name=""/>
        <dsp:cNvSpPr/>
      </dsp:nvSpPr>
      <dsp:spPr>
        <a:xfrm rot="10800000">
          <a:off x="0" y="2549"/>
          <a:ext cx="6477000" cy="115564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Austria-Hungary declared war on Serbia</a:t>
          </a:r>
        </a:p>
      </dsp:txBody>
      <dsp:txXfrm rot="10800000">
        <a:off x="0" y="2549"/>
        <a:ext cx="6477000" cy="750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A72E9-7761-4256-8ABF-4546434FEB14}">
      <dsp:nvSpPr>
        <dsp:cNvPr id="0" name=""/>
        <dsp:cNvSpPr/>
      </dsp:nvSpPr>
      <dsp:spPr>
        <a:xfrm rot="16200000">
          <a:off x="6" y="0"/>
          <a:ext cx="4220393" cy="4220393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The Central powers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Austria-Hungary</a:t>
          </a:r>
          <a:br>
            <a:rPr lang="en-US" sz="2000" kern="1200" dirty="0"/>
          </a:br>
          <a:r>
            <a:rPr lang="en-US" sz="2000" kern="1200" dirty="0"/>
            <a:t>Germany</a:t>
          </a:r>
          <a:br>
            <a:rPr lang="en-US" sz="2000" kern="1200" dirty="0"/>
          </a:br>
          <a:r>
            <a:rPr lang="en-US" sz="2000" kern="1200" dirty="0"/>
            <a:t>Turkey (Ottoman Empire)</a:t>
          </a:r>
        </a:p>
      </dsp:txBody>
      <dsp:txXfrm rot="5400000">
        <a:off x="7" y="1055097"/>
        <a:ext cx="3481824" cy="2110197"/>
      </dsp:txXfrm>
    </dsp:sp>
    <dsp:sp modelId="{72B8E6E9-E2BE-4DE2-BB4D-988DE8B550D5}">
      <dsp:nvSpPr>
        <dsp:cNvPr id="0" name=""/>
        <dsp:cNvSpPr/>
      </dsp:nvSpPr>
      <dsp:spPr>
        <a:xfrm rot="5400000">
          <a:off x="4419614" y="0"/>
          <a:ext cx="4220393" cy="4220393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The Allied Powers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Russia</a:t>
          </a:r>
          <a:br>
            <a:rPr lang="en-US" sz="2000" kern="1200" dirty="0"/>
          </a:br>
          <a:r>
            <a:rPr lang="en-US" sz="2000" kern="1200" dirty="0"/>
            <a:t>France</a:t>
          </a:r>
          <a:br>
            <a:rPr lang="en-US" sz="2000" kern="1200" dirty="0"/>
          </a:br>
          <a:r>
            <a:rPr lang="en-US" sz="2000" kern="1200" dirty="0"/>
            <a:t>United Kingdom</a:t>
          </a:r>
          <a:br>
            <a:rPr lang="en-US" sz="2000" kern="1200" dirty="0"/>
          </a:br>
          <a:r>
            <a:rPr lang="en-US" sz="2000" kern="1200" dirty="0"/>
            <a:t>Italy</a:t>
          </a:r>
          <a:br>
            <a:rPr lang="en-US" sz="2000" kern="1200" dirty="0"/>
          </a:br>
          <a:r>
            <a:rPr lang="en-US" sz="2000" kern="1200" dirty="0"/>
            <a:t>United States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5158184" y="1055098"/>
        <a:ext cx="3481824" cy="211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E18567-B92C-4607-9D22-00A65B1E3FE3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CE8ACC-5171-4A38-A86B-36ACFE1D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2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Students work in pairs to compare the map of Europe in 1914 to the map of Europe in 1919.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1132A-E02C-4263-8CBE-4AC7D125BF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D22B233-BDB6-4C31-9ED0-B55AA2ECA942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9EA1FFF-4711-45B6-BE78-5835C4CD5EC5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73DBC0-70BF-4973-A870-E05304FDB97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A26AD1-28AA-4657-8498-613EA3471D6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C7B39A-6D00-430D-ADB3-2AB4A016554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27969E-711D-48EE-BD84-0197769582E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EAB4C1-585E-4A23-811B-417ADABB8F0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F93C5E-3D21-4B1D-A92B-BA37A409BAD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FF217B-765C-4137-85EB-F8A0F90C12A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680C75D-6581-47E5-A138-91B37D51FE5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D36A3C-78E1-4631-B1CA-C818EF749F33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http://cdn.loc.gov/service/pnp/cph/3c10000/3c12000/3c12600/3c12616v.jpg </a:t>
            </a:r>
            <a:br>
              <a:rPr lang="en-US" dirty="0"/>
            </a:br>
            <a:r>
              <a:rPr lang="en-US" dirty="0"/>
              <a:t>http://cdn.loc.gov/service/pnp/cph/3c10000/3c12000/3c12600/3c12614v.jpg  Image is not of Georgians,</a:t>
            </a:r>
            <a:r>
              <a:rPr lang="en-US" baseline="0" dirty="0"/>
              <a:t> but illustrates the canning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E8ACC-5171-4A38-A86B-36ACFE1DBC4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50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E8ACC-5171-4A38-A86B-36ACFE1DBC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5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894A2-23D2-4B7E-BF2A-AD62C75787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8A1556E-7BAA-41D0-B2FD-139D6D39FC5C}" type="slidenum">
              <a:rPr lang="en-US" sz="1200">
                <a:latin typeface="Calibri" pitchFamily="34" charset="0"/>
              </a:rPr>
              <a:pPr algn="r"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After introducing the MAIN causes of WWI, have students go back and identify which political cartoon illustrates each concept.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4FABD-FF68-44C2-9F57-7B1D9CEBC7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F94EE20-7E15-4FDF-975E-13A6A1FF154D}" type="slidenum">
              <a:rPr lang="en-US" sz="1200">
                <a:latin typeface="Calibri" pitchFamily="34" charset="0"/>
              </a:rPr>
              <a:pPr algn="r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8BD5873-B1C0-46DF-981F-AD02298657F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31ACE8-8616-45E4-A036-012C08349CC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18BAC8-A105-4EB9-B7AD-C08120D8EC1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5DE7-0AA3-4910-8C4E-0E8F9F9A429C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C030-100F-44A0-824E-737D10F77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5928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BF61-B416-4CF8-AFC6-72D15E613AF9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386B-1F67-47D1-80E1-6745B6B1F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8334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F3FB-219C-4F68-B62F-50FF831D7541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4379-D7D9-4DFA-AA50-3A4FAA9A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4364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C185-BA5E-4D98-A86C-41CF8670C35F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293D-913B-4350-84B6-FA7DF8B25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363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AE48-D9D1-4CA0-8FEB-2B1D03023225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DFC2-42D9-4345-9880-6D5B71B3D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5342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823F-0DD2-421A-83C2-A2C4AC5AA7A8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D236-BD7A-4815-949F-5CFF706B6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026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9B5-CF66-4EB6-9B72-CF957A3AAD3C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CF1D-B44F-4338-8B4C-358B8CB7C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121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1415-8CDB-42E4-8D9B-6A12C97170E5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A5CE-DD48-4484-B062-EF1F86378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7461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8B20-95F4-4065-84E7-214F94424EEA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9713-B670-4DFC-AA31-BF00D08B0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3293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C2A5-81ED-487B-9A86-4AB429C3CC8F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D287-97A1-481F-BD8A-6E40AF034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1381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1292-1C58-460F-AD6A-7EDB3317B569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4D6F-9E79-4AE8-8C69-10DBF915B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5634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76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A34BF-DDCF-43E3-B568-F7D8E6FB05EE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6205E5-A41A-4956-8F23-0A1C31F9E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Kelli%20Brooke\Videos\RealPlayer%20Downloads\Welcome%20to%20Discovery%20Education%20Player5.asf" TargetMode="External"/><Relationship Id="rId1" Type="http://schemas.microsoft.com/office/2007/relationships/media" Target="file:///C:\Users\Kelli%20Brooke\Videos\RealPlayer%20Downloads\Welcome%20to%20Discovery%20Education%20Player5.asf" TargetMode="External"/><Relationship Id="rId6" Type="http://schemas.openxmlformats.org/officeDocument/2006/relationships/hyperlink" Target="http://www.youtube.com/watch?v=njINCi9iIrA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u="sng"/>
              <a:t>Activating Strategy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499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20650" y="1066800"/>
            <a:ext cx="889635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100">
                <a:latin typeface="Arial" charset="0"/>
                <a:cs typeface="Arial" charset="0"/>
              </a:rPr>
              <a:t>European countries had joined alliances to better protect themselves. If one member was attacked, the others were obligated to help that country.</a:t>
            </a:r>
          </a:p>
        </p:txBody>
      </p:sp>
      <p:sp>
        <p:nvSpPr>
          <p:cNvPr id="13315" name="Rectangle 2"/>
          <p:cNvSpPr txBox="1">
            <a:spLocks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600" b="1" u="sng"/>
              <a:t>A</a:t>
            </a:r>
            <a:r>
              <a:rPr lang="en-US" sz="6600" b="1"/>
              <a:t>lliances</a:t>
            </a:r>
            <a:endParaRPr lang="en-US" sz="6600"/>
          </a:p>
        </p:txBody>
      </p:sp>
      <p:pic>
        <p:nvPicPr>
          <p:cNvPr id="13316" name="Picture 2" descr="http://www.keystagehistory.co.uk/images/O4-1-ST5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2887663"/>
            <a:ext cx="5778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liances_map_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319963" cy="4983163"/>
          </a:xfrm>
          <a:ln w="158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04813" y="152400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/>
              <a:t>How could Germany’s location in Europe be a problem for them?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liances_map_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790700"/>
            <a:ext cx="5410200" cy="3684588"/>
          </a:xfrm>
          <a:ln w="158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100013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Germany’s problem was that it was in the middle of Europe. Being in the middle made it vulnerable if it came to war.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00038" y="5599113"/>
            <a:ext cx="8610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To solve its problem, Germany and other countries formed alliances.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liances_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828800"/>
            <a:ext cx="6648450" cy="4525963"/>
          </a:xfrm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By 1914, Europe was divided into two massive alliances.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ctrTitle"/>
          </p:nvPr>
        </p:nvSpPr>
        <p:spPr>
          <a:xfrm>
            <a:off x="2971800" y="838200"/>
            <a:ext cx="6172200" cy="1470025"/>
          </a:xfrm>
        </p:spPr>
        <p:txBody>
          <a:bodyPr/>
          <a:lstStyle/>
          <a:p>
            <a:pPr eaLnBrk="1" hangingPunct="1"/>
            <a:r>
              <a:rPr lang="en-US" sz="6600">
                <a:latin typeface="Arial" charset="0"/>
              </a:rPr>
              <a:t>Distributed </a:t>
            </a:r>
            <a:br>
              <a:rPr lang="en-US" sz="6600">
                <a:latin typeface="Arial" charset="0"/>
              </a:rPr>
            </a:br>
            <a:r>
              <a:rPr lang="en-US" sz="6600">
                <a:latin typeface="Arial" charset="0"/>
              </a:rPr>
              <a:t>Summarizing</a:t>
            </a:r>
          </a:p>
        </p:txBody>
      </p:sp>
      <p:sp>
        <p:nvSpPr>
          <p:cNvPr id="15363" name="Rectangle 5"/>
          <p:cNvSpPr>
            <a:spLocks noGrp="1"/>
          </p:cNvSpPr>
          <p:nvPr>
            <p:ph type="subTitle" idx="1"/>
          </p:nvPr>
        </p:nvSpPr>
        <p:spPr>
          <a:xfrm>
            <a:off x="536575" y="3429000"/>
            <a:ext cx="8077200" cy="27432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  <a:latin typeface="Arial" charset="0"/>
              </a:rPr>
              <a:t>With a seat partner, discuss a time in your life when an alliance (with a friend, family member, or someone else) has caused problems. </a:t>
            </a:r>
          </a:p>
        </p:txBody>
      </p:sp>
      <p:pic>
        <p:nvPicPr>
          <p:cNvPr id="15364" name="Picture 7" descr="MC9000788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28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>
            <a:spLocks noGrp="1"/>
          </p:cNvSpPr>
          <p:nvPr>
            <p:ph type="subTitle" idx="4294967295"/>
          </p:nvPr>
        </p:nvSpPr>
        <p:spPr>
          <a:xfrm>
            <a:off x="120650" y="1066800"/>
            <a:ext cx="889635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000">
                <a:latin typeface="Arial" charset="0"/>
                <a:cs typeface="Arial" charset="0"/>
              </a:rPr>
              <a:t>Rivalries developed as countries tried to grab colonies. Conflicts had occurred over control of colonies in Africa and Asia. European countries resented and distrusted each other.</a:t>
            </a:r>
          </a:p>
        </p:txBody>
      </p:sp>
      <p:sp>
        <p:nvSpPr>
          <p:cNvPr id="18435" name="Rectangle 2"/>
          <p:cNvSpPr txBox="1">
            <a:spLocks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400" b="1" u="sng">
                <a:solidFill>
                  <a:srgbClr val="000000"/>
                </a:solidFill>
              </a:rPr>
              <a:t>I</a:t>
            </a:r>
            <a:r>
              <a:rPr lang="en-US" sz="6400" b="1">
                <a:solidFill>
                  <a:srgbClr val="000000"/>
                </a:solidFill>
              </a:rPr>
              <a:t>mperialism</a:t>
            </a:r>
            <a:endParaRPr lang="en-US" sz="6400">
              <a:solidFill>
                <a:srgbClr val="000000"/>
              </a:solidFill>
            </a:endParaRPr>
          </a:p>
        </p:txBody>
      </p:sp>
      <p:pic>
        <p:nvPicPr>
          <p:cNvPr id="18436" name="Picture 2" descr="http://www.nuttyhistory.com/uploads/1/2/1/5/12150034/3823977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8325"/>
            <a:ext cx="3473450" cy="356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59113"/>
            <a:ext cx="2759075" cy="361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4294967295"/>
          </p:nvPr>
        </p:nvSpPr>
        <p:spPr>
          <a:xfrm>
            <a:off x="123825" y="1371600"/>
            <a:ext cx="889635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>
                <a:latin typeface="Arial" charset="0"/>
                <a:cs typeface="Arial" charset="0"/>
              </a:rPr>
              <a:t>Pride in one’s country; nations sought their own interests over others. Many groups wanted to be free from the control of other nations.</a:t>
            </a:r>
          </a:p>
        </p:txBody>
      </p:sp>
      <p:sp>
        <p:nvSpPr>
          <p:cNvPr id="19459" name="Rectangle 2"/>
          <p:cNvSpPr txBox="1">
            <a:spLocks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400" b="1" u="sng">
                <a:solidFill>
                  <a:srgbClr val="000000"/>
                </a:solidFill>
              </a:rPr>
              <a:t>N</a:t>
            </a:r>
            <a:r>
              <a:rPr lang="en-US" sz="6400" b="1">
                <a:solidFill>
                  <a:srgbClr val="000000"/>
                </a:solidFill>
              </a:rPr>
              <a:t>ationalism</a:t>
            </a:r>
            <a:endParaRPr lang="en-US" sz="6400">
              <a:solidFill>
                <a:srgbClr val="000000"/>
              </a:solidFill>
            </a:endParaRPr>
          </a:p>
        </p:txBody>
      </p:sp>
      <p:pic>
        <p:nvPicPr>
          <p:cNvPr id="19460" name="Picture 2" descr="http://iblog.dearbornschools.org/mcgladworldhistory/wp-content/uploads/sites/566/2014/03/cover_nationalis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429000"/>
            <a:ext cx="7585075" cy="290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elcome to Discovery Education Player5.as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175" y="1524000"/>
            <a:ext cx="5867400" cy="40005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975" y="5864225"/>
            <a:ext cx="9067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500">
                <a:hlinkClick r:id="rId6"/>
              </a:rPr>
              <a:t>http://www.youtube.com/watch?v=njINCi9iIrA</a:t>
            </a:r>
            <a:r>
              <a:rPr lang="en-US" sz="3500"/>
              <a:t> </a:t>
            </a:r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6000" b="1">
                <a:latin typeface="Arial" charset="0"/>
                <a:cs typeface="Arial" charset="0"/>
              </a:rPr>
              <a:t>What sparked it all?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The events that followed…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3627438"/>
            <a:ext cx="8458200" cy="27733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000"/>
              <a:t>Because of the assignation of Archduke Franz Ferdinand in June of 1914 by a  Serbian, the emperor of Austria-Hungary declared war on Serbia.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1143000"/>
          <a:ext cx="5791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 build="p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The events that followed…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3923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/>
              <a:t>Russia sent troops to defend Serbia because Russia had a treaty with Serbia. Russia supported Serbia because they were both of a similar ethnic backgrounds.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397000"/>
          <a:ext cx="64770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build="p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534400" cy="3581400"/>
          </a:xfrm>
        </p:spPr>
        <p:txBody>
          <a:bodyPr/>
          <a:lstStyle/>
          <a:p>
            <a:pPr eaLnBrk="1" hangingPunct="1"/>
            <a:r>
              <a:rPr lang="en-US" sz="5400">
                <a:latin typeface="Arial" charset="0"/>
              </a:rPr>
              <a:t>Essential Question:</a:t>
            </a:r>
            <a:br>
              <a:rPr lang="en-US" sz="5400">
                <a:latin typeface="Arial" charset="0"/>
              </a:rPr>
            </a:br>
            <a:br>
              <a:rPr lang="en-US" sz="1800">
                <a:latin typeface="Arial" charset="0"/>
              </a:rPr>
            </a:br>
            <a:r>
              <a:rPr lang="en-US" sz="4600" b="1">
                <a:latin typeface="Arial" charset="0"/>
              </a:rPr>
              <a:t>What factors led to the start of World War I and what were Georgia’s contributions?</a:t>
            </a: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471488" y="3810000"/>
            <a:ext cx="8458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Standard:</a:t>
            </a:r>
          </a:p>
          <a:p>
            <a:endParaRPr lang="en-US" sz="2000" b="1"/>
          </a:p>
          <a:p>
            <a:r>
              <a:rPr lang="en-US" sz="3600" b="1"/>
              <a:t>SS8H7d. Explain reasons for World War I and describe Georgia’s contributions.</a:t>
            </a: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The events that followed…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76800"/>
            <a:ext cx="8839200" cy="13255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3600"/>
              <a:t>Since Germany had a treaty with Austria-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3600"/>
              <a:t>Hungary, Germany  declared war on Russia.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397000"/>
          <a:ext cx="64770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The events that followed…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0"/>
            <a:ext cx="80772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/>
              <a:t>France had a treaty with Russia so Germany declared war against France.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1397000"/>
          <a:ext cx="66294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 build="p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The events that followed…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143000"/>
          <a:ext cx="6477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4C532-E474-4B99-B223-CA7DBC32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844C532-E474-4B99-B223-CA7DBC321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9CF2CE-4FF9-4492-84FD-43D2267C3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BE9CF2CE-4FF9-4492-84FD-43D2267C3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49C81-A496-40A7-AFD2-0C66FB518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29249C81-A496-40A7-AFD2-0C66FB518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25AE1-91DB-4DDC-BD2C-EC0568E29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59125AE1-91DB-4DDC-BD2C-EC0568E29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43D9D-6F07-4048-AAFD-1F465DEC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D6A43D9D-6F07-4048-AAFD-1F465DEC1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10668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6/63/Europe_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838"/>
            <a:ext cx="85661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ctrTitle"/>
          </p:nvPr>
        </p:nvSpPr>
        <p:spPr>
          <a:xfrm>
            <a:off x="2971800" y="838200"/>
            <a:ext cx="6172200" cy="1470025"/>
          </a:xfrm>
        </p:spPr>
        <p:txBody>
          <a:bodyPr/>
          <a:lstStyle/>
          <a:p>
            <a:pPr eaLnBrk="1" hangingPunct="1"/>
            <a:r>
              <a:rPr lang="en-US" sz="6600">
                <a:latin typeface="Arial" charset="0"/>
              </a:rPr>
              <a:t>Distributed </a:t>
            </a:r>
            <a:br>
              <a:rPr lang="en-US" sz="6600">
                <a:latin typeface="Arial" charset="0"/>
              </a:rPr>
            </a:br>
            <a:r>
              <a:rPr lang="en-US" sz="6600">
                <a:latin typeface="Arial" charset="0"/>
              </a:rPr>
              <a:t>Summarizing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534400" cy="3048000"/>
          </a:xfrm>
        </p:spPr>
        <p:txBody>
          <a:bodyPr/>
          <a:lstStyle/>
          <a:p>
            <a:pPr eaLnBrk="1" hangingPunct="1"/>
            <a:r>
              <a:rPr lang="en-US" sz="6000">
                <a:solidFill>
                  <a:schemeClr val="tx1"/>
                </a:solidFill>
                <a:latin typeface="Arial" charset="0"/>
              </a:rPr>
              <a:t>Could World War I have been prevented? Why or why not? </a:t>
            </a:r>
          </a:p>
        </p:txBody>
      </p:sp>
      <p:pic>
        <p:nvPicPr>
          <p:cNvPr id="26628" name="Picture 4" descr="MC9000788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33400"/>
            <a:ext cx="2828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Georgia’s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/>
              <a:t>Close to 100,000 Georgians served in the armed forces during World War I</a:t>
            </a:r>
          </a:p>
          <a:p>
            <a:r>
              <a:rPr lang="en-US" dirty="0"/>
              <a:t>The increased demand for food and for ways to store it brought prosperity to Georgia farmers and boosted industry</a:t>
            </a:r>
          </a:p>
        </p:txBody>
      </p:sp>
    </p:spTree>
    <p:extLst>
      <p:ext uri="{BB962C8B-B14F-4D97-AF65-F5344CB8AC3E}">
        <p14:creationId xmlns:p14="http://schemas.microsoft.com/office/powerpoint/2010/main" val="22319327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6000" b="1" dirty="0"/>
              <a:t>Georgia’s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Commercial canning plants were built to process sweet potatoes and peaches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599" y="2819398"/>
            <a:ext cx="8674503" cy="3329904"/>
            <a:chOff x="228599" y="2819398"/>
            <a:chExt cx="8674503" cy="3329904"/>
          </a:xfrm>
        </p:grpSpPr>
        <p:pic>
          <p:nvPicPr>
            <p:cNvPr id="11266" name="Picture 2" descr="http://cdn.loc.gov/service/pnp/cph/3c10000/3c12000/3c12600/3c12614v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819398"/>
              <a:ext cx="4178702" cy="332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http://cdn.loc.gov/service/pnp/cph/3c10000/3c12000/3c12600/3c12616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2819400"/>
              <a:ext cx="4194119" cy="3329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5592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04800"/>
            <a:ext cx="8229600" cy="914400"/>
          </a:xfrm>
        </p:spPr>
        <p:txBody>
          <a:bodyPr/>
          <a:lstStyle/>
          <a:p>
            <a:r>
              <a:rPr lang="en-US" sz="6000" b="1" dirty="0"/>
              <a:t>Georgia’s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38862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Meat packing plants opened in Moultrie, Atlanta, Augusta, and Savannah</a:t>
            </a:r>
          </a:p>
        </p:txBody>
      </p:sp>
      <p:pic>
        <p:nvPicPr>
          <p:cNvPr id="9218" name="Picture 2" descr="http://primarysourcenexus.org/wp-content/uploads/2012/03/sausagestuffingswiftpa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28625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603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15240"/>
            <a:ext cx="8229600" cy="1143000"/>
          </a:xfrm>
        </p:spPr>
        <p:txBody>
          <a:bodyPr/>
          <a:lstStyle/>
          <a:p>
            <a:r>
              <a:rPr lang="en-US" sz="6000" b="1" dirty="0"/>
              <a:t>Georgia’s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6430" cy="2743200"/>
          </a:xfrm>
        </p:spPr>
        <p:txBody>
          <a:bodyPr/>
          <a:lstStyle/>
          <a:p>
            <a:r>
              <a:rPr lang="en-US" dirty="0"/>
              <a:t>Georgians housed prisoners of war for the </a:t>
            </a:r>
            <a:br>
              <a:rPr lang="en-US" dirty="0"/>
            </a:br>
            <a:r>
              <a:rPr lang="en-US" dirty="0"/>
              <a:t>U.S. government.</a:t>
            </a:r>
          </a:p>
          <a:p>
            <a:r>
              <a:rPr lang="en-US" dirty="0"/>
              <a:t>In 1917, a camp at Fort Oglethorpe in north Georgia, was built to hold German merchant seamen </a:t>
            </a:r>
          </a:p>
        </p:txBody>
      </p:sp>
      <p:pic>
        <p:nvPicPr>
          <p:cNvPr id="12290" name="Picture 2" descr="http://smsmoewe.com/pics/camp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5943600" cy="2555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864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667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Based on our activating strategy, we know there were significant changes in Europe following 1914. What happened?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54864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000" b="1" dirty="0"/>
              <a:t>Georgia’s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2667000"/>
          </a:xfrm>
        </p:spPr>
        <p:txBody>
          <a:bodyPr/>
          <a:lstStyle/>
          <a:p>
            <a:r>
              <a:rPr lang="en-US" dirty="0"/>
              <a:t>In 1918, they were moved to Fort McPherson near Atlanta</a:t>
            </a:r>
          </a:p>
          <a:p>
            <a:r>
              <a:rPr lang="en-US" dirty="0"/>
              <a:t>General Hospital No. 6 at Fort McPherson treated about 10,000 wounded soldiers from 1917 to 1919. </a:t>
            </a:r>
          </a:p>
        </p:txBody>
      </p:sp>
      <p:pic>
        <p:nvPicPr>
          <p:cNvPr id="13314" name="Picture 2" descr="http://smsmoewe.com/pics/camp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486400" cy="2359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279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title"/>
          </p:nvPr>
        </p:nvSpPr>
        <p:spPr>
          <a:xfrm>
            <a:off x="484188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dirty="0">
                <a:latin typeface="Arial" charset="0"/>
              </a:rPr>
              <a:t>The War is Over!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41288" y="50292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/>
              <a:t>The Treaty of Versailles </a:t>
            </a:r>
            <a:br>
              <a:rPr lang="en-US" sz="4800" b="1" dirty="0"/>
            </a:br>
            <a:r>
              <a:rPr lang="en-US" sz="4800" b="1" dirty="0"/>
              <a:t>officially ended World War I. </a:t>
            </a:r>
          </a:p>
        </p:txBody>
      </p:sp>
      <p:pic>
        <p:nvPicPr>
          <p:cNvPr id="27652" name="Picture 6" descr="https://s3.amazonaws.com/static.history.state.gov/milestones/versailles-tre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124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/>
              <a:t>Summarizing Strategy: 4 – 3 –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400" dirty="0"/>
              <a:t>Identify or Describe 4 causes of World War I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/>
              <a:t>Identify or Describe 3 contributions of Georgians during World War I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/>
              <a:t>Identify or Describe 1 effect World War I had on Georgia</a:t>
            </a:r>
          </a:p>
        </p:txBody>
      </p:sp>
    </p:spTree>
    <p:extLst>
      <p:ext uri="{BB962C8B-B14F-4D97-AF65-F5344CB8AC3E}">
        <p14:creationId xmlns:p14="http://schemas.microsoft.com/office/powerpoint/2010/main" val="530383306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upload.wikimedia.org/wikipedia/commons/f/f0/Eastern_Front_(World_War_I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5289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76200" y="1600200"/>
            <a:ext cx="3414713" cy="3116263"/>
          </a:xfrm>
        </p:spPr>
        <p:txBody>
          <a:bodyPr/>
          <a:lstStyle/>
          <a:p>
            <a:pPr eaLnBrk="1" hangingPunct="1"/>
            <a:r>
              <a:rPr lang="en-US" sz="8500" b="1">
                <a:latin typeface="Arial" charset="0"/>
                <a:cs typeface="Arial" charset="0"/>
              </a:rPr>
              <a:t>World War I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en-US" sz="6200" b="1">
                <a:latin typeface="Arial" charset="0"/>
                <a:cs typeface="Arial" charset="0"/>
              </a:rPr>
              <a:t>Causes of World War I</a:t>
            </a:r>
          </a:p>
        </p:txBody>
      </p:sp>
      <p:pic>
        <p:nvPicPr>
          <p:cNvPr id="6147" name="Picture 3" descr="Soldiers patrolling near Y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24800" cy="282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0013" y="510540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Great War was without precedent ... never had so many nations taken up arms at a single time. Never had the battlefield been so vast…never had the fighting been so gruesome..."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Use the MAIN Graphic Organizer to take notes</a:t>
            </a:r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1600200" y="1981200"/>
          <a:ext cx="6035675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Acrobat Document" r:id="rId3" imgW="6034986" imgH="4663440" progId="AcroExch.Document.11">
                  <p:embed/>
                </p:oleObj>
              </mc:Choice>
              <mc:Fallback>
                <p:oleObj name="Acrobat Document" r:id="rId3" imgW="6034986" imgH="466344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6035675" cy="4664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5400" b="1" u="sng">
                <a:latin typeface="Arial" charset="0"/>
              </a:rPr>
              <a:t>Causes of World War I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8077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u="sng">
                <a:latin typeface="Arial" charset="0"/>
              </a:rPr>
              <a:t>M</a:t>
            </a:r>
            <a:r>
              <a:rPr lang="en-US" sz="2800">
                <a:latin typeface="Arial" charset="0"/>
              </a:rPr>
              <a:t>ilitarism – building up armed forces, getting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                    ready for war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 u="sng">
                <a:latin typeface="Arial" charset="0"/>
              </a:rPr>
              <a:t>A</a:t>
            </a:r>
            <a:r>
              <a:rPr lang="en-US" sz="2800">
                <a:latin typeface="Arial" charset="0"/>
              </a:rPr>
              <a:t>lliances – agreements or promises to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                   defend and help another country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 u="sng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mperialism – trying to build up an empire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                      (powerful country that controls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                      several less powerful countries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 u="sng">
                <a:latin typeface="Arial" charset="0"/>
              </a:rPr>
              <a:t>N</a:t>
            </a:r>
            <a:r>
              <a:rPr lang="en-US" sz="2800">
                <a:latin typeface="Arial" charset="0"/>
              </a:rPr>
              <a:t>ationalism – having pride in your country,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                       willing to defend it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5400" b="1" u="sng">
                <a:latin typeface="Arial" charset="0"/>
              </a:rPr>
              <a:t>M</a:t>
            </a:r>
            <a:r>
              <a:rPr lang="en-US" sz="5400">
                <a:latin typeface="Arial" charset="0"/>
              </a:rPr>
              <a:t>ilitarism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90488" y="990600"/>
            <a:ext cx="8991600" cy="1600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800">
                <a:latin typeface="Arial" charset="0"/>
              </a:rPr>
              <a:t>Countries had built strong armies and navies to defend their own countries and their colonies. Tensions built as countries watched each other build up military power.</a:t>
            </a:r>
          </a:p>
        </p:txBody>
      </p:sp>
      <p:pic>
        <p:nvPicPr>
          <p:cNvPr id="11268" name="Picture 2" descr="The political cartoon is from 1906, eight years before World War I began.  It is clear that many people at that time were already worried about the military build-up in the European countries.  The nations are shown at peace, not fighting.  But the figures are showing their weapons and looking nervously at each oth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257675" cy="401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198938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5400" b="1" u="sng">
                <a:latin typeface="Arial" charset="0"/>
              </a:rPr>
              <a:t>M</a:t>
            </a:r>
            <a:r>
              <a:rPr lang="en-US" sz="5400">
                <a:latin typeface="Arial" charset="0"/>
              </a:rPr>
              <a:t>ilitarism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90488" y="990600"/>
            <a:ext cx="8991600" cy="1600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400">
                <a:latin typeface="Arial" charset="0"/>
              </a:rPr>
              <a:t>Can you think of any recent examples of militarism?</a:t>
            </a:r>
          </a:p>
        </p:txBody>
      </p:sp>
      <p:pic>
        <p:nvPicPr>
          <p:cNvPr id="10244" name="Picture 2" descr="The political cartoon is from 1906, eight years before World War I began.  It is clear that many people at that time were already worried about the military build-up in the European countries.  The nations are shown at peace, not fighting.  But the figures are showing their weapons and looking nervously at each oth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257675" cy="401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198938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774</Words>
  <Application>Microsoft Office PowerPoint</Application>
  <PresentationFormat>On-screen Show (4:3)</PresentationFormat>
  <Paragraphs>107</Paragraphs>
  <Slides>32</Slides>
  <Notes>21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Office Theme</vt:lpstr>
      <vt:lpstr>Acrobat Document</vt:lpstr>
      <vt:lpstr>Activating Strategy</vt:lpstr>
      <vt:lpstr>Essential Question:  What factors led to the start of World War I and what were Georgia’s contributions?</vt:lpstr>
      <vt:lpstr>Based on our activating strategy, we know there were significant changes in Europe following 1914. What happened?</vt:lpstr>
      <vt:lpstr>World War I</vt:lpstr>
      <vt:lpstr>Causes of World War I</vt:lpstr>
      <vt:lpstr>Use the MAIN Graphic Organizer to take notes</vt:lpstr>
      <vt:lpstr>Causes of World War I</vt:lpstr>
      <vt:lpstr>Militarism</vt:lpstr>
      <vt:lpstr>Militarism</vt:lpstr>
      <vt:lpstr>PowerPoint Presentation</vt:lpstr>
      <vt:lpstr>PowerPoint Presentation</vt:lpstr>
      <vt:lpstr>PowerPoint Presentation</vt:lpstr>
      <vt:lpstr>By 1914, Europe was divided into two massive alliances.</vt:lpstr>
      <vt:lpstr>Distributed  Summarizing</vt:lpstr>
      <vt:lpstr>PowerPoint Presentation</vt:lpstr>
      <vt:lpstr>PowerPoint Presentation</vt:lpstr>
      <vt:lpstr>What sparked it all?</vt:lpstr>
      <vt:lpstr>The events that followed…</vt:lpstr>
      <vt:lpstr>The events that followed…</vt:lpstr>
      <vt:lpstr>The events that followed…</vt:lpstr>
      <vt:lpstr>The events that followed…</vt:lpstr>
      <vt:lpstr>The events that followed…</vt:lpstr>
      <vt:lpstr>PowerPoint Presentation</vt:lpstr>
      <vt:lpstr>PowerPoint Presentation</vt:lpstr>
      <vt:lpstr>Distributed  Summarizing</vt:lpstr>
      <vt:lpstr>Georgia’s Contributions</vt:lpstr>
      <vt:lpstr>Georgia’s Contributions</vt:lpstr>
      <vt:lpstr>Georgia’s Contributions</vt:lpstr>
      <vt:lpstr>Georgia’s Contributions</vt:lpstr>
      <vt:lpstr>Georgia’s Contributions</vt:lpstr>
      <vt:lpstr>The War is Over!</vt:lpstr>
      <vt:lpstr>Summarizing Strategy: 4 – 3 – 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 alliances</dc:title>
  <dc:creator>Kelli Brooke</dc:creator>
  <cp:lastModifiedBy>Cynthia Aleksa</cp:lastModifiedBy>
  <cp:revision>133</cp:revision>
  <dcterms:created xsi:type="dcterms:W3CDTF">2008-09-27T16:42:35Z</dcterms:created>
  <dcterms:modified xsi:type="dcterms:W3CDTF">2019-02-03T21:29:18Z</dcterms:modified>
</cp:coreProperties>
</file>