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cs typeface="Calibri Light"/>
              </a:rPr>
              <a:t>The Economic Depression in Georgia</a:t>
            </a:r>
            <a:endParaRPr lang="en-US"/>
          </a:p>
        </p:txBody>
      </p:sp>
      <p:sp>
        <p:nvSpPr>
          <p:cNvPr id="3" name="Subtitle 2"/>
          <p:cNvSpPr>
            <a:spLocks noGrp="1"/>
          </p:cNvSpPr>
          <p:nvPr>
            <p:ph type="subTitle" idx="1"/>
          </p:nvPr>
        </p:nvSpPr>
        <p:spPr/>
        <p:txBody>
          <a:bodyPr vert="horz" lIns="91440" tIns="45720" rIns="91440" bIns="45720" rtlCol="0" anchor="t">
            <a:normAutofit/>
          </a:bodyPr>
          <a:lstStyle/>
          <a:p>
            <a:r>
              <a:rPr lang="en-US">
                <a:cs typeface="Calibri"/>
              </a:rPr>
              <a:t>By: Ryder Santamaria</a:t>
            </a:r>
            <a:endParaRPr lang="en-US"/>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468EAA-3A80-4B53-8E46-EDA65413367D}"/>
              </a:ext>
            </a:extLst>
          </p:cNvPr>
          <p:cNvSpPr>
            <a:spLocks noGrp="1"/>
          </p:cNvSpPr>
          <p:nvPr>
            <p:ph type="title"/>
          </p:nvPr>
        </p:nvSpPr>
        <p:spPr/>
        <p:txBody>
          <a:bodyPr/>
          <a:lstStyle/>
          <a:p>
            <a:r>
              <a:rPr lang="en-US">
                <a:cs typeface="Calibri Light"/>
              </a:rPr>
              <a:t>The Boll Weevil</a:t>
            </a:r>
            <a:endParaRPr lang="en-US"/>
          </a:p>
        </p:txBody>
      </p:sp>
      <p:sp>
        <p:nvSpPr>
          <p:cNvPr id="3" name="Content Placeholder 2">
            <a:extLst>
              <a:ext uri="{FF2B5EF4-FFF2-40B4-BE49-F238E27FC236}">
                <a16:creationId xmlns:a16="http://schemas.microsoft.com/office/drawing/2014/main" xmlns="" id="{D368B213-1CB2-40A0-BB44-4AC795EC1BE2}"/>
              </a:ext>
            </a:extLst>
          </p:cNvPr>
          <p:cNvSpPr>
            <a:spLocks noGrp="1"/>
          </p:cNvSpPr>
          <p:nvPr>
            <p:ph idx="1"/>
          </p:nvPr>
        </p:nvSpPr>
        <p:spPr/>
        <p:txBody>
          <a:bodyPr vert="horz" lIns="91440" tIns="45720" rIns="91440" bIns="45720" rtlCol="0" anchor="t">
            <a:normAutofit/>
          </a:bodyPr>
          <a:lstStyle/>
          <a:p>
            <a:pPr marL="0" indent="0">
              <a:buNone/>
            </a:pPr>
            <a:r>
              <a:rPr lang="en-US" sz="3600">
                <a:cs typeface="Calibri" panose="020F0502020204030204"/>
              </a:rPr>
              <a:t>The Boll Weevil was a small bug that burrowed itself inside of cotton bolls and plants it eggs inside of them. The boll weevils larvae eat their way out of the cotton boll, killing the plant. </a:t>
            </a:r>
          </a:p>
        </p:txBody>
      </p:sp>
      <p:pic>
        <p:nvPicPr>
          <p:cNvPr id="4" name="Picture 4" descr="A picture containing animal, indoor&#10;&#10;Description generated with very high confidence">
            <a:extLst>
              <a:ext uri="{FF2B5EF4-FFF2-40B4-BE49-F238E27FC236}">
                <a16:creationId xmlns:a16="http://schemas.microsoft.com/office/drawing/2014/main" xmlns="" id="{9622927A-0E44-406D-99ED-6DBB673A2648}"/>
              </a:ext>
            </a:extLst>
          </p:cNvPr>
          <p:cNvPicPr>
            <a:picLocks noChangeAspect="1"/>
          </p:cNvPicPr>
          <p:nvPr/>
        </p:nvPicPr>
        <p:blipFill>
          <a:blip r:embed="rId2"/>
          <a:stretch>
            <a:fillRect/>
          </a:stretch>
        </p:blipFill>
        <p:spPr>
          <a:xfrm>
            <a:off x="841794" y="3798949"/>
            <a:ext cx="10522788" cy="2379991"/>
          </a:xfrm>
          <a:prstGeom prst="rect">
            <a:avLst/>
          </a:prstGeom>
        </p:spPr>
      </p:pic>
    </p:spTree>
    <p:extLst>
      <p:ext uri="{BB962C8B-B14F-4D97-AF65-F5344CB8AC3E}">
        <p14:creationId xmlns:p14="http://schemas.microsoft.com/office/powerpoint/2010/main" val="1637739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A26B90-BDB4-405F-8088-13928D0EB844}"/>
              </a:ext>
            </a:extLst>
          </p:cNvPr>
          <p:cNvSpPr>
            <a:spLocks noGrp="1"/>
          </p:cNvSpPr>
          <p:nvPr>
            <p:ph type="title"/>
          </p:nvPr>
        </p:nvSpPr>
        <p:spPr/>
        <p:txBody>
          <a:bodyPr/>
          <a:lstStyle/>
          <a:p>
            <a:r>
              <a:rPr lang="en-US">
                <a:cs typeface="Calibri Light"/>
              </a:rPr>
              <a:t>The Boll Weevil's Effects</a:t>
            </a:r>
            <a:endParaRPr lang="en-US"/>
          </a:p>
        </p:txBody>
      </p:sp>
      <p:sp>
        <p:nvSpPr>
          <p:cNvPr id="3" name="Content Placeholder 2">
            <a:extLst>
              <a:ext uri="{FF2B5EF4-FFF2-40B4-BE49-F238E27FC236}">
                <a16:creationId xmlns:a16="http://schemas.microsoft.com/office/drawing/2014/main" xmlns="" id="{0151AD60-DEF1-4664-B9E9-B6096EF41483}"/>
              </a:ext>
            </a:extLst>
          </p:cNvPr>
          <p:cNvSpPr>
            <a:spLocks noGrp="1"/>
          </p:cNvSpPr>
          <p:nvPr>
            <p:ph idx="1"/>
          </p:nvPr>
        </p:nvSpPr>
        <p:spPr/>
        <p:txBody>
          <a:bodyPr vert="horz" lIns="91440" tIns="45720" rIns="91440" bIns="45720" rtlCol="0" anchor="t">
            <a:normAutofit/>
          </a:bodyPr>
          <a:lstStyle/>
          <a:p>
            <a:pPr>
              <a:buNone/>
            </a:pPr>
            <a:r>
              <a:rPr lang="en-US" sz="3600">
                <a:cs typeface="Calibri"/>
              </a:rPr>
              <a:t>The boll weevil destroyed up to 60% of all cotton crop in Georgia, which destroyed a big part of the agricultural economy. The boll weevil also was a big contributor to the invention of pesticides and insecticides. It also caused a great farmer migration because many small farmers had trouble making a living.</a:t>
            </a:r>
          </a:p>
          <a:p>
            <a:pPr marL="0" indent="0">
              <a:buNone/>
            </a:pPr>
            <a:endParaRPr lang="en-US">
              <a:cs typeface="Calibri"/>
            </a:endParaRPr>
          </a:p>
        </p:txBody>
      </p:sp>
    </p:spTree>
    <p:extLst>
      <p:ext uri="{BB962C8B-B14F-4D97-AF65-F5344CB8AC3E}">
        <p14:creationId xmlns:p14="http://schemas.microsoft.com/office/powerpoint/2010/main" val="4057579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604B5D-474F-4DAC-A34F-119AD19819F2}"/>
              </a:ext>
            </a:extLst>
          </p:cNvPr>
          <p:cNvSpPr>
            <a:spLocks noGrp="1"/>
          </p:cNvSpPr>
          <p:nvPr>
            <p:ph type="title"/>
          </p:nvPr>
        </p:nvSpPr>
        <p:spPr/>
        <p:txBody>
          <a:bodyPr/>
          <a:lstStyle/>
          <a:p>
            <a:r>
              <a:rPr lang="en-US">
                <a:cs typeface="Calibri Light"/>
              </a:rPr>
              <a:t>Drought</a:t>
            </a:r>
            <a:endParaRPr lang="en-US"/>
          </a:p>
        </p:txBody>
      </p:sp>
      <p:sp>
        <p:nvSpPr>
          <p:cNvPr id="3" name="Content Placeholder 2">
            <a:extLst>
              <a:ext uri="{FF2B5EF4-FFF2-40B4-BE49-F238E27FC236}">
                <a16:creationId xmlns:a16="http://schemas.microsoft.com/office/drawing/2014/main" xmlns="" id="{CEB869D0-457B-4FA0-9B34-F0152115C458}"/>
              </a:ext>
            </a:extLst>
          </p:cNvPr>
          <p:cNvSpPr>
            <a:spLocks noGrp="1"/>
          </p:cNvSpPr>
          <p:nvPr>
            <p:ph idx="1"/>
          </p:nvPr>
        </p:nvSpPr>
        <p:spPr>
          <a:xfrm>
            <a:off x="838200" y="1825625"/>
            <a:ext cx="10515600" cy="2324131"/>
          </a:xfrm>
        </p:spPr>
        <p:txBody>
          <a:bodyPr vert="horz" lIns="91440" tIns="45720" rIns="91440" bIns="45720" rtlCol="0" anchor="t">
            <a:normAutofit/>
          </a:bodyPr>
          <a:lstStyle/>
          <a:p>
            <a:pPr marL="0" indent="0">
              <a:buNone/>
            </a:pPr>
            <a:r>
              <a:rPr lang="en-US" sz="3600">
                <a:cs typeface="Calibri" panose="020F0502020204030204"/>
              </a:rPr>
              <a:t>Georgia went through a severe drought starting in 1925, this drought made it almost impossible to grow any crops because the soil was very dry and deprived of all nutrients.</a:t>
            </a:r>
          </a:p>
        </p:txBody>
      </p:sp>
      <p:pic>
        <p:nvPicPr>
          <p:cNvPr id="4" name="Picture 4" descr="A close up of an animal&#10;&#10;Description generated with high confidence">
            <a:extLst>
              <a:ext uri="{FF2B5EF4-FFF2-40B4-BE49-F238E27FC236}">
                <a16:creationId xmlns:a16="http://schemas.microsoft.com/office/drawing/2014/main" xmlns="" id="{83968C2D-AD4F-46C8-98F3-5C447C018690}"/>
              </a:ext>
            </a:extLst>
          </p:cNvPr>
          <p:cNvPicPr>
            <a:picLocks noChangeAspect="1"/>
          </p:cNvPicPr>
          <p:nvPr/>
        </p:nvPicPr>
        <p:blipFill>
          <a:blip r:embed="rId2"/>
          <a:stretch>
            <a:fillRect/>
          </a:stretch>
        </p:blipFill>
        <p:spPr>
          <a:xfrm>
            <a:off x="832540" y="4153350"/>
            <a:ext cx="10526921" cy="2548206"/>
          </a:xfrm>
          <a:prstGeom prst="rect">
            <a:avLst/>
          </a:prstGeom>
        </p:spPr>
      </p:pic>
    </p:spTree>
    <p:extLst>
      <p:ext uri="{BB962C8B-B14F-4D97-AF65-F5344CB8AC3E}">
        <p14:creationId xmlns:p14="http://schemas.microsoft.com/office/powerpoint/2010/main" val="3034913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046266-7636-429B-992B-FBFC59D8FD47}"/>
              </a:ext>
            </a:extLst>
          </p:cNvPr>
          <p:cNvSpPr>
            <a:spLocks noGrp="1"/>
          </p:cNvSpPr>
          <p:nvPr>
            <p:ph type="title"/>
          </p:nvPr>
        </p:nvSpPr>
        <p:spPr/>
        <p:txBody>
          <a:bodyPr/>
          <a:lstStyle/>
          <a:p>
            <a:r>
              <a:rPr lang="en-US">
                <a:cs typeface="Calibri Light"/>
              </a:rPr>
              <a:t>Effects</a:t>
            </a:r>
            <a:endParaRPr lang="en-US"/>
          </a:p>
        </p:txBody>
      </p:sp>
      <p:sp>
        <p:nvSpPr>
          <p:cNvPr id="3" name="Content Placeholder 2">
            <a:extLst>
              <a:ext uri="{FF2B5EF4-FFF2-40B4-BE49-F238E27FC236}">
                <a16:creationId xmlns:a16="http://schemas.microsoft.com/office/drawing/2014/main" xmlns="" id="{5F1EF32E-02F2-402F-92C0-50049D0647AF}"/>
              </a:ext>
            </a:extLst>
          </p:cNvPr>
          <p:cNvSpPr>
            <a:spLocks noGrp="1"/>
          </p:cNvSpPr>
          <p:nvPr>
            <p:ph idx="1"/>
          </p:nvPr>
        </p:nvSpPr>
        <p:spPr/>
        <p:txBody>
          <a:bodyPr vert="horz" lIns="91440" tIns="45720" rIns="91440" bIns="45720" rtlCol="0" anchor="t">
            <a:noAutofit/>
          </a:bodyPr>
          <a:lstStyle/>
          <a:p>
            <a:pPr marL="0" indent="0">
              <a:buNone/>
            </a:pPr>
            <a:r>
              <a:rPr lang="en-US" sz="3600">
                <a:cs typeface="Calibri" panose="020F0502020204030204"/>
              </a:rPr>
              <a:t>These two factors caused Georgia to go through a severe depression in 1915-1945. Many Georgian's had to find new jobs or lose their homes. This also caused a huge farmer migration because many farms were completely useless with the combination of a drought and the boll weevil. Banks also lost a lot of money because a majority of the money they had loaned to farms was lost in the destruction of the land, which ultimately led to the depression.</a:t>
            </a:r>
          </a:p>
        </p:txBody>
      </p:sp>
    </p:spTree>
    <p:extLst>
      <p:ext uri="{BB962C8B-B14F-4D97-AF65-F5344CB8AC3E}">
        <p14:creationId xmlns:p14="http://schemas.microsoft.com/office/powerpoint/2010/main" val="6690104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179</Words>
  <Application>Microsoft Office PowerPoint</Application>
  <PresentationFormat>Widescreen</PresentationFormat>
  <Paragraphs>10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The Economic Depression in Georgia</vt:lpstr>
      <vt:lpstr>The Boll Weevil</vt:lpstr>
      <vt:lpstr>The Boll Weevil's Effects</vt:lpstr>
      <vt:lpstr>Drought</vt:lpstr>
      <vt:lpstr>Effects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Cynthia Mason</dc:creator>
  <cp:lastModifiedBy>Cynthia Mason (Chamblee Middle)</cp:lastModifiedBy>
  <cp:revision>2</cp:revision>
  <dcterms:created xsi:type="dcterms:W3CDTF">2013-07-15T20:26:40Z</dcterms:created>
  <dcterms:modified xsi:type="dcterms:W3CDTF">2019-02-12T21:20:11Z</dcterms:modified>
</cp:coreProperties>
</file>