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5" r:id="rId4"/>
    <p:sldId id="276" r:id="rId5"/>
    <p:sldId id="282" r:id="rId6"/>
    <p:sldId id="280" r:id="rId7"/>
    <p:sldId id="278" r:id="rId8"/>
    <p:sldId id="284" r:id="rId9"/>
    <p:sldId id="279" r:id="rId10"/>
    <p:sldId id="285" r:id="rId11"/>
    <p:sldId id="286" r:id="rId12"/>
    <p:sldId id="283" r:id="rId13"/>
    <p:sldId id="281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39225-B6D6-6AA9-9F78-CBBBD4D01F3B}" v="228" dt="2019-09-17T20:30:04.533"/>
    <p1510:client id="{FA80A1CB-EC52-706F-1BDD-26A4FED10FCD}" v="332" dt="2019-09-15T18:15:31.35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706" autoAdjust="0"/>
  </p:normalViewPr>
  <p:slideViewPr>
    <p:cSldViewPr>
      <p:cViewPr varScale="1">
        <p:scale>
          <a:sx n="87" d="100"/>
          <a:sy n="87" d="100"/>
        </p:scale>
        <p:origin x="120" y="18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1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6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 descr="Map of North America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516545" y="579433"/>
            <a:ext cx="7155736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800964" y="2024500"/>
            <a:ext cx="4168114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74015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6"/>
            </a:lvl1pPr>
            <a:lvl2pPr marL="1218895" lvl="1" indent="-474015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343" lvl="2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7790" lvl="3" indent="-4740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6"/>
            </a:lvl4pPr>
            <a:lvl5pPr marL="3047238" lvl="4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5pPr>
            <a:lvl6pPr marL="3656686" lvl="5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6pPr>
            <a:lvl7pPr marL="4266133" lvl="6" indent="-4740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6"/>
            </a:lvl7pPr>
            <a:lvl8pPr marL="4875581" lvl="7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8pPr>
            <a:lvl9pPr marL="5485028" lvl="8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219905" y="2024500"/>
            <a:ext cx="4168114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74015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6"/>
            </a:lvl1pPr>
            <a:lvl2pPr marL="1218895" lvl="1" indent="-474015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343" lvl="2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7790" lvl="3" indent="-4740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6"/>
            </a:lvl4pPr>
            <a:lvl5pPr marL="3047238" lvl="4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5pPr>
            <a:lvl6pPr marL="3656686" lvl="5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6pPr>
            <a:lvl7pPr marL="4266133" lvl="6" indent="-474015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6"/>
            </a:lvl7pPr>
            <a:lvl8pPr marL="4875581" lvl="7" indent="-474015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6"/>
            </a:lvl8pPr>
            <a:lvl9pPr marL="5485028" lvl="8" indent="-474015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6"/>
            </a:lvl9pPr>
          </a:lstStyle>
          <a:p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5704514" y="1903067"/>
            <a:ext cx="779797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5728708" y="633320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05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1600201"/>
          </a:xfrm>
        </p:spPr>
        <p:txBody>
          <a:bodyPr/>
          <a:lstStyle/>
          <a:p>
            <a:r>
              <a:rPr lang="en-US" b="1" dirty="0">
                <a:latin typeface="Imprint MT Shadow" panose="04020605060303030202" pitchFamily="82" charset="0"/>
              </a:rPr>
              <a:t>French and Indian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SS8H3a. Explain the causes of the American Revolution as they impacted Georgia; include the French and Indian War, Proclamation of 1763. and the Stamp Act.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13" y="224542"/>
            <a:ext cx="11741528" cy="1677359"/>
          </a:xfrm>
        </p:spPr>
        <p:txBody>
          <a:bodyPr/>
          <a:lstStyle/>
          <a:p>
            <a:r>
              <a:rPr lang="en-US" altLang="en-US" sz="3732" b="1" dirty="0"/>
              <a:t/>
            </a:r>
            <a:br>
              <a:rPr lang="en-US" altLang="en-US" sz="3732" b="1" dirty="0"/>
            </a:br>
            <a:r>
              <a:rPr lang="en-US" altLang="en-US" sz="3732" b="1" dirty="0"/>
              <a:t/>
            </a:r>
            <a:br>
              <a:rPr lang="en-US" altLang="en-US" sz="3732" b="1" dirty="0"/>
            </a:br>
            <a:r>
              <a:rPr lang="en-US" altLang="en-US" sz="3732" b="1" dirty="0"/>
              <a:t/>
            </a:r>
            <a:br>
              <a:rPr lang="en-US" altLang="en-US" sz="3732" b="1" dirty="0"/>
            </a:br>
            <a:r>
              <a:rPr lang="en-US" altLang="en-US" sz="3732" b="1" dirty="0"/>
              <a:t/>
            </a:r>
            <a:br>
              <a:rPr lang="en-US" altLang="en-US" sz="3732" b="1" dirty="0"/>
            </a:br>
            <a:r>
              <a:rPr lang="en-US" altLang="en-US" sz="4266" b="1" dirty="0">
                <a:solidFill>
                  <a:schemeClr val="tx1"/>
                </a:solidFill>
              </a:rPr>
              <a:t>Proclamation of 1763</a:t>
            </a:r>
            <a:br>
              <a:rPr lang="en-US" altLang="en-US" sz="4266" b="1" dirty="0">
                <a:solidFill>
                  <a:schemeClr val="tx1"/>
                </a:solidFill>
              </a:rPr>
            </a:br>
            <a:r>
              <a:rPr lang="en-US" altLang="en-US" sz="2933" b="1" dirty="0">
                <a:solidFill>
                  <a:schemeClr val="tx1"/>
                </a:solidFill>
              </a:rPr>
              <a:t>Forbade colonists from settling west of the Appalachians</a:t>
            </a:r>
            <a:endParaRPr lang="en-US" sz="4266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19904" y="2024866"/>
            <a:ext cx="4940139" cy="4338870"/>
          </a:xfrm>
        </p:spPr>
        <p:txBody>
          <a:bodyPr/>
          <a:lstStyle/>
          <a:p>
            <a:r>
              <a:rPr lang="en-US" b="1" dirty="0"/>
              <a:t>Most colonists ignored the new law and stayed put or continued to migrate past the mountains. </a:t>
            </a:r>
          </a:p>
          <a:p>
            <a:r>
              <a:rPr lang="en-US" b="1" dirty="0"/>
              <a:t>The British army sent 7,500 men to keep peace on the frontier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10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8" y="2066378"/>
            <a:ext cx="5478061" cy="39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7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3" y="1419212"/>
            <a:ext cx="2495936" cy="2742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3" y="4282689"/>
            <a:ext cx="2495936" cy="2742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84" y="4293863"/>
            <a:ext cx="2495936" cy="27424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84" y="1419212"/>
            <a:ext cx="2495936" cy="274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1" y="6623510"/>
            <a:ext cx="2652559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42" y="553915"/>
            <a:ext cx="1205823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Create a caricature for four different Georgia colonists affected by the Proclamation of 1763. Write a statement that explains this person’s perspective and feelings about the King’s order. Include facial expressions, clothing, symbols, etc., on each person.</a:t>
            </a: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42" y="-28"/>
            <a:ext cx="12070850" cy="70770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en-US" sz="3999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Proclamation of 1763 Caricatures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35941"/>
              </p:ext>
            </p:extLst>
          </p:nvPr>
        </p:nvGraphicFramePr>
        <p:xfrm>
          <a:off x="264375" y="1076048"/>
          <a:ext cx="11574904" cy="5760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7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593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 businessman who wants to expand trade routes west of</a:t>
                      </a:r>
                      <a:r>
                        <a:rPr lang="en-US" sz="1800" b="1" baseline="0" dirty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the Mississippi River:</a:t>
                      </a:r>
                      <a:endParaRPr lang="en-US" sz="1800" b="1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algn="ctr"/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 trading company owner interested in moving his</a:t>
                      </a:r>
                      <a:r>
                        <a:rPr lang="en-US" sz="1800" b="1" baseline="0" dirty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company to the southern Georgia coast:</a:t>
                      </a:r>
                      <a:endParaRPr lang="en-US" sz="1800" b="1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37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 frontiersman</a:t>
                      </a:r>
                      <a:r>
                        <a:rPr lang="en-US" sz="1800" b="1" baseline="0" dirty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who has recently moved his family west of the Appalachian Mountains:</a:t>
                      </a:r>
                      <a:endParaRPr lang="en-US" sz="1800" b="1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</a:t>
                      </a:r>
                      <a:r>
                        <a:rPr lang="en-US" sz="1800" b="1" baseline="0" dirty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wealthy landowner living on the Florida-Georgia border: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5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FFF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46" y="224378"/>
            <a:ext cx="8393530" cy="639913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01" y="6623511"/>
            <a:ext cx="26525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919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Treaty of Paris (February 1763) officially ended the French and Indian war.</a:t>
            </a:r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b="1" dirty="0"/>
              <a:t>BUT</a:t>
            </a:r>
          </a:p>
          <a:p>
            <a:pPr marL="45720" indent="0">
              <a:buNone/>
            </a:pPr>
            <a:endParaRPr lang="en-US" b="1" dirty="0"/>
          </a:p>
          <a:p>
            <a:r>
              <a:rPr lang="en-US" b="1" dirty="0"/>
              <a:t>The Proclamation of 1763 (November) forbade colonists from settling west of the Appalachians (to avoid any additional  debt from possible conflict with Native Americans)</a:t>
            </a:r>
          </a:p>
        </p:txBody>
      </p:sp>
    </p:spTree>
    <p:extLst>
      <p:ext uri="{BB962C8B-B14F-4D97-AF65-F5344CB8AC3E}">
        <p14:creationId xmlns:p14="http://schemas.microsoft.com/office/powerpoint/2010/main" val="37453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WHO were the key figures in the French and Indian War and what were their contributions?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France and Great Britain </a:t>
            </a:r>
          </a:p>
          <a:p>
            <a:r>
              <a:rPr lang="en-US" b="1" dirty="0"/>
              <a:t>Gen. </a:t>
            </a:r>
            <a:r>
              <a:rPr lang="en-US" b="1" u="sng" dirty="0"/>
              <a:t>George Washington </a:t>
            </a:r>
            <a:r>
              <a:rPr lang="en-US" b="1" dirty="0"/>
              <a:t> tried to claim the Ohio River Valley (ORV) but France, with Native Americans’ help, defeated him. </a:t>
            </a:r>
          </a:p>
          <a:p>
            <a:r>
              <a:rPr lang="en-US" b="1" u="sng" dirty="0"/>
              <a:t>Native Americans </a:t>
            </a:r>
            <a:r>
              <a:rPr lang="en-US" b="1" dirty="0"/>
              <a:t>fought on both sides.</a:t>
            </a:r>
            <a:endParaRPr lang="en-US" dirty="0"/>
          </a:p>
          <a:p>
            <a:r>
              <a:rPr lang="en-US" b="1" u="sng" dirty="0"/>
              <a:t>William Pitt </a:t>
            </a:r>
            <a:r>
              <a:rPr lang="en-US" b="1" dirty="0"/>
              <a:t>took on debt to ultimately help the British turn the tide and win.</a:t>
            </a:r>
          </a:p>
          <a:p>
            <a:r>
              <a:rPr lang="en-US" b="1" dirty="0"/>
              <a:t>Debt indirectly led to the Revolution.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When did the war take place and when did it 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Fighting began in </a:t>
            </a:r>
            <a:r>
              <a:rPr lang="en-US" b="1" dirty="0"/>
              <a:t>1754</a:t>
            </a:r>
            <a:r>
              <a:rPr lang="en-US" dirty="0"/>
              <a:t> and lasted until </a:t>
            </a:r>
            <a:r>
              <a:rPr lang="en-US" b="1" dirty="0"/>
              <a:t>1763</a:t>
            </a:r>
            <a:r>
              <a:rPr lang="en-US" dirty="0"/>
              <a:t>.</a:t>
            </a:r>
          </a:p>
          <a:p>
            <a:r>
              <a:rPr lang="en-US" dirty="0"/>
              <a:t>Called the </a:t>
            </a:r>
            <a:r>
              <a:rPr lang="en-US" b="1" dirty="0"/>
              <a:t>7 Years War </a:t>
            </a:r>
            <a:r>
              <a:rPr lang="en-US" dirty="0"/>
              <a:t>even though it </a:t>
            </a:r>
            <a:r>
              <a:rPr lang="en-US" b="1" dirty="0"/>
              <a:t>lasted 9 years</a:t>
            </a:r>
            <a:r>
              <a:rPr lang="en-US" dirty="0"/>
              <a:t>. </a:t>
            </a:r>
            <a:r>
              <a:rPr lang="en-US" b="1" dirty="0"/>
              <a:t>War </a:t>
            </a:r>
            <a:r>
              <a:rPr lang="en-US" dirty="0"/>
              <a:t>not formally </a:t>
            </a:r>
            <a:r>
              <a:rPr lang="en-US" b="1" dirty="0"/>
              <a:t>declared</a:t>
            </a:r>
            <a:r>
              <a:rPr lang="en-US" dirty="0"/>
              <a:t> until </a:t>
            </a:r>
            <a:r>
              <a:rPr lang="en-US" b="1" dirty="0"/>
              <a:t>1756.</a:t>
            </a:r>
          </a:p>
          <a:p>
            <a:r>
              <a:rPr lang="en-US" b="1" dirty="0"/>
              <a:t>Treaty of Paris in 1763 </a:t>
            </a:r>
            <a:r>
              <a:rPr lang="en-US" dirty="0"/>
              <a:t>(February) officially </a:t>
            </a:r>
            <a:r>
              <a:rPr lang="en-US" b="1" dirty="0"/>
              <a:t>ended the war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6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Where did the war occur and on what territory did the rivalry focus?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Both sides claimed land west of the Allegheny Mountains and Ohio River Valley (ORV)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b="1" dirty="0"/>
              <a:t>1756</a:t>
            </a:r>
            <a:r>
              <a:rPr lang="en-US" dirty="0"/>
              <a:t>, the </a:t>
            </a:r>
            <a:r>
              <a:rPr lang="en-US" b="1" dirty="0"/>
              <a:t>war</a:t>
            </a:r>
            <a:r>
              <a:rPr lang="en-US" dirty="0"/>
              <a:t> between France and Great Britain </a:t>
            </a:r>
            <a:r>
              <a:rPr lang="en-US" b="1" dirty="0"/>
              <a:t>expanded</a:t>
            </a:r>
            <a:r>
              <a:rPr lang="en-US" dirty="0"/>
              <a:t> </a:t>
            </a:r>
            <a:r>
              <a:rPr lang="en-US" b="1" dirty="0"/>
              <a:t>into Europe</a:t>
            </a:r>
            <a:r>
              <a:rPr lang="en-US" dirty="0"/>
              <a:t>.</a:t>
            </a:r>
          </a:p>
          <a:p>
            <a:r>
              <a:rPr lang="en-US" b="1" dirty="0"/>
              <a:t>Georgians afraid war would expand to them</a:t>
            </a:r>
            <a:r>
              <a:rPr lang="en-US" dirty="0"/>
              <a:t>, and that Native Americans (Choctaw, Creek, Cherokee) would side with France. 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	Spain, on south border DID side with France.</a:t>
            </a:r>
          </a:p>
        </p:txBody>
      </p:sp>
    </p:spTree>
    <p:extLst>
      <p:ext uri="{BB962C8B-B14F-4D97-AF65-F5344CB8AC3E}">
        <p14:creationId xmlns:p14="http://schemas.microsoft.com/office/powerpoint/2010/main" val="7451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FFF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50" y="1277003"/>
            <a:ext cx="7666611" cy="548497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7" y="131681"/>
            <a:ext cx="5172408" cy="370062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Why did the French and Indian War occur and what were the conflicts leading up to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LAND: Growing population of </a:t>
            </a:r>
            <a:r>
              <a:rPr lang="en-US" dirty="0"/>
              <a:t>Virginia and other British </a:t>
            </a:r>
            <a:r>
              <a:rPr lang="en-US" b="1" dirty="0"/>
              <a:t>colonies necessitated the need for land i</a:t>
            </a:r>
            <a:r>
              <a:rPr lang="en-US" dirty="0"/>
              <a:t>n the Ohio River Valley west of the Allegheny Mountains.</a:t>
            </a:r>
          </a:p>
          <a:p>
            <a:r>
              <a:rPr lang="en-US" b="1" dirty="0"/>
              <a:t>GREED: Wanted to acquire the most land in the New World and control its treasures. </a:t>
            </a:r>
            <a:r>
              <a:rPr lang="en-US" dirty="0"/>
              <a:t>France had wealth from fur trade in the northern territories.</a:t>
            </a:r>
          </a:p>
          <a:p>
            <a:r>
              <a:rPr lang="en-US" b="1" dirty="0"/>
              <a:t>FEAR: Another country (France) would gain more power.</a:t>
            </a:r>
          </a:p>
        </p:txBody>
      </p:sp>
    </p:spTree>
    <p:extLst>
      <p:ext uri="{BB962C8B-B14F-4D97-AF65-F5344CB8AC3E}">
        <p14:creationId xmlns:p14="http://schemas.microsoft.com/office/powerpoint/2010/main" val="7676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How did the war progress and what were the advantages and disadvantages of each side?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British: most powerful navy</a:t>
            </a:r>
          </a:p>
          <a:p>
            <a:r>
              <a:rPr lang="en-US" b="1" dirty="0"/>
              <a:t>France: stronger army.</a:t>
            </a:r>
          </a:p>
          <a:p>
            <a:r>
              <a:rPr lang="en-US" b="1" dirty="0"/>
              <a:t>Both: alliances with Indian tribes.</a:t>
            </a:r>
          </a:p>
          <a:p>
            <a:r>
              <a:rPr lang="en-US" b="1" dirty="0"/>
              <a:t>France: more experienced leadership.</a:t>
            </a:r>
          </a:p>
          <a:p>
            <a:r>
              <a:rPr lang="en-US" b="1" dirty="0"/>
              <a:t>France was winning initially but</a:t>
            </a:r>
            <a:r>
              <a:rPr lang="en-US" dirty="0"/>
              <a:t> the tide turned when</a:t>
            </a:r>
            <a:r>
              <a:rPr lang="en-US" b="1" dirty="0"/>
              <a:t> William Pitt </a:t>
            </a:r>
            <a:r>
              <a:rPr lang="en-US" dirty="0"/>
              <a:t>saw that colonies could be used to grow the British Empire and </a:t>
            </a:r>
            <a:r>
              <a:rPr lang="en-US" b="1" dirty="0"/>
              <a:t>borrowed heavily to finance the war. Britain won.</a:t>
            </a:r>
          </a:p>
        </p:txBody>
      </p:sp>
    </p:spTree>
    <p:extLst>
      <p:ext uri="{BB962C8B-B14F-4D97-AF65-F5344CB8AC3E}">
        <p14:creationId xmlns:p14="http://schemas.microsoft.com/office/powerpoint/2010/main" val="19912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FFF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TextBox 4"/>
          <p:cNvSpPr txBox="1"/>
          <p:nvPr/>
        </p:nvSpPr>
        <p:spPr>
          <a:xfrm>
            <a:off x="336088" y="247996"/>
            <a:ext cx="5874831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99" dirty="0">
                <a:latin typeface="KG Second Chances Solid" panose="02000000000000000000" pitchFamily="2" charset="0"/>
              </a:rPr>
              <a:t>King George III issued the Proclamation of 1763.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1" y="6623511"/>
            <a:ext cx="26525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06" y="229434"/>
            <a:ext cx="5103969" cy="639913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77" y="1383798"/>
            <a:ext cx="3696252" cy="511930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8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What was the significance of this war and what were the results of the Proclamation of 1763?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/>
              <a:t>Georgia’s fear of expansion resulted in the building of forts and strengthening of defense.</a:t>
            </a:r>
          </a:p>
          <a:p>
            <a:r>
              <a:rPr lang="en-US" dirty="0"/>
              <a:t>Treaty of Paris gave Britain control of Canada and Florida.</a:t>
            </a:r>
          </a:p>
          <a:p>
            <a:r>
              <a:rPr lang="en-US" dirty="0"/>
              <a:t>Though GA not directly involved</a:t>
            </a:r>
            <a:r>
              <a:rPr lang="en-US" b="1" dirty="0"/>
              <a:t>, Georgia’s borders expanded to the St. Mary’s River to the South, the Mississippi River to the West, and land around Augusta to the North. </a:t>
            </a:r>
            <a:endParaRPr lang="en-US" b="1" dirty="0">
              <a:ea typeface="+mn-lt"/>
              <a:cs typeface="+mn-lt"/>
            </a:endParaRPr>
          </a:p>
          <a:p>
            <a:r>
              <a:rPr lang="en-US" b="1" dirty="0"/>
              <a:t>Proclamation of 1763 (Nov.) forbade settlement west of the Appalachians to avoid conflict with Native Americans.</a:t>
            </a:r>
          </a:p>
          <a:p>
            <a:endParaRPr lang="en-US" b="1" dirty="0"/>
          </a:p>
          <a:p>
            <a:r>
              <a:rPr lang="en-US" sz="2800" b="1" dirty="0">
                <a:ea typeface="+mn-lt"/>
                <a:cs typeface="+mn-lt"/>
              </a:rPr>
              <a:t>BRITAIN WAS LEFT WITH A HUGE WAR DEBT THAT INDIRECTLY HELPED LEAD TO THE AMERICAN REVOLUTION.</a:t>
            </a:r>
            <a:endParaRPr lang="en-US" sz="2800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North American continent presentation (widescreen).potx" id="{9BCD087D-7D15-4935-9A6F-8C8F414B806B}" vid="{F70B2F2B-E334-4403-A327-17999BAEB2D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772</TotalTime>
  <Words>591</Words>
  <Application>Microsoft Office PowerPoint</Application>
  <PresentationFormat>Custom</PresentationFormat>
  <Paragraphs>88</Paragraphs>
  <Slides>13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Baskerville Old Face</vt:lpstr>
      <vt:lpstr>Century Gothic</vt:lpstr>
      <vt:lpstr>Imprint MT Shadow</vt:lpstr>
      <vt:lpstr>KBScaredStraight</vt:lpstr>
      <vt:lpstr>KG Second Chances Solid</vt:lpstr>
      <vt:lpstr>Wingdings</vt:lpstr>
      <vt:lpstr>Continental North America 16x9</vt:lpstr>
      <vt:lpstr>French and Indian war</vt:lpstr>
      <vt:lpstr>WHO were the key figures in the French and Indian War and what were their contributions?</vt:lpstr>
      <vt:lpstr>When did the war take place and when did it end?</vt:lpstr>
      <vt:lpstr>Where did the war occur and on what territory did the rivalry focus?</vt:lpstr>
      <vt:lpstr>PowerPoint Presentation</vt:lpstr>
      <vt:lpstr>Why did the French and Indian War occur and what were the conflicts leading up to it?</vt:lpstr>
      <vt:lpstr>How did the war progress and what were the advantages and disadvantages of each side?</vt:lpstr>
      <vt:lpstr>PowerPoint Presentation</vt:lpstr>
      <vt:lpstr>What was the significance of this war and what were the results of the Proclamation of 1763?</vt:lpstr>
      <vt:lpstr>    Proclamation of 1763 Forbade colonists from settling west of the Appalachians</vt:lpstr>
      <vt:lpstr>PowerPoint Presentation</vt:lpstr>
      <vt:lpstr>PowerPoint Presentation</vt:lpstr>
      <vt:lpstr>REMEMBER:</vt:lpstr>
    </vt:vector>
  </TitlesOfParts>
  <Company>DeKalb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Indian war</dc:title>
  <dc:creator>Cynthia Mason</dc:creator>
  <cp:lastModifiedBy>Cynthia Mason (Chamblee Middle)</cp:lastModifiedBy>
  <cp:revision>116</cp:revision>
  <dcterms:created xsi:type="dcterms:W3CDTF">2017-11-01T14:34:50Z</dcterms:created>
  <dcterms:modified xsi:type="dcterms:W3CDTF">2019-09-23T17:51:27Z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