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72" r:id="rId2"/>
    <p:sldId id="273" r:id="rId3"/>
    <p:sldId id="275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70" d="100"/>
          <a:sy n="70" d="100"/>
        </p:scale>
        <p:origin x="5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A7837-FBFA-41E7-8C4D-0769D794C4C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F8352-1E7F-4729-804B-D1450FE9C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11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2BBE41-6B16-4261-AAFA-2A0C202F280E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A69F68-C9DE-44E1-8BF3-B85DEEB1B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Convention’s </a:t>
            </a:r>
            <a:r>
              <a:rPr lang="en-US" dirty="0">
                <a:solidFill>
                  <a:srgbClr val="FF0000"/>
                </a:solidFill>
              </a:rPr>
              <a:t>intention</a:t>
            </a:r>
            <a:r>
              <a:rPr lang="en-US" dirty="0"/>
              <a:t> was to revise the AOC, but they wound up </a:t>
            </a:r>
            <a:r>
              <a:rPr lang="en-US" dirty="0">
                <a:solidFill>
                  <a:srgbClr val="FF0000"/>
                </a:solidFill>
              </a:rPr>
              <a:t>throwing</a:t>
            </a:r>
            <a:r>
              <a:rPr lang="en-US" dirty="0"/>
              <a:t> it out altogether</a:t>
            </a:r>
          </a:p>
          <a:p>
            <a:r>
              <a:rPr lang="en-US" dirty="0"/>
              <a:t>They wrote the </a:t>
            </a:r>
            <a:r>
              <a:rPr lang="en-US" dirty="0">
                <a:solidFill>
                  <a:srgbClr val="FF0000"/>
                </a:solidFill>
              </a:rPr>
              <a:t>Constitution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the United States.</a:t>
            </a:r>
          </a:p>
          <a:p>
            <a:pPr lvl="1"/>
            <a:r>
              <a:rPr lang="en-US" dirty="0"/>
              <a:t>Georgia appointed </a:t>
            </a:r>
            <a:r>
              <a:rPr lang="en-US" dirty="0">
                <a:solidFill>
                  <a:srgbClr val="FF0000"/>
                </a:solidFill>
              </a:rPr>
              <a:t>six</a:t>
            </a:r>
            <a:r>
              <a:rPr lang="en-US" dirty="0"/>
              <a:t> delegates to the </a:t>
            </a:r>
            <a:r>
              <a:rPr lang="en-US" dirty="0">
                <a:solidFill>
                  <a:srgbClr val="FF0000"/>
                </a:solidFill>
              </a:rPr>
              <a:t>Constitutional Convention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Georgia’s Role at the</a:t>
            </a:r>
            <a:br>
              <a:rPr lang="en-US" sz="4800" dirty="0"/>
            </a:br>
            <a:r>
              <a:rPr lang="en-US" sz="4800" dirty="0"/>
              <a:t>Constitutional Convention</a:t>
            </a:r>
          </a:p>
        </p:txBody>
      </p:sp>
    </p:spTree>
    <p:extLst>
      <p:ext uri="{BB962C8B-B14F-4D97-AF65-F5344CB8AC3E}">
        <p14:creationId xmlns:p14="http://schemas.microsoft.com/office/powerpoint/2010/main" val="3263277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did not </a:t>
            </a:r>
            <a:r>
              <a:rPr lang="en-US" dirty="0">
                <a:solidFill>
                  <a:srgbClr val="FF0000"/>
                </a:solidFill>
              </a:rPr>
              <a:t>attend</a:t>
            </a:r>
          </a:p>
          <a:p>
            <a:r>
              <a:rPr lang="en-US" dirty="0"/>
              <a:t>Two left </a:t>
            </a:r>
            <a:r>
              <a:rPr lang="en-US" dirty="0">
                <a:solidFill>
                  <a:srgbClr val="FF0000"/>
                </a:solidFill>
              </a:rPr>
              <a:t>early</a:t>
            </a:r>
          </a:p>
          <a:p>
            <a:r>
              <a:rPr lang="en-US" dirty="0"/>
              <a:t>Two stayed and signed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Abraham Baldwin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William Few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Constitutional Convention</a:t>
            </a:r>
          </a:p>
        </p:txBody>
      </p:sp>
    </p:spTree>
    <p:extLst>
      <p:ext uri="{BB962C8B-B14F-4D97-AF65-F5344CB8AC3E}">
        <p14:creationId xmlns:p14="http://schemas.microsoft.com/office/powerpoint/2010/main" val="1943386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1"/>
            <a:ext cx="8458199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Great Compromise: created a </a:t>
            </a:r>
            <a:r>
              <a:rPr lang="en-US" dirty="0">
                <a:solidFill>
                  <a:srgbClr val="FF0000"/>
                </a:solidFill>
              </a:rPr>
              <a:t>bicameral</a:t>
            </a:r>
            <a:r>
              <a:rPr lang="en-US" dirty="0"/>
              <a:t> (two-house) legislature where each state had </a:t>
            </a:r>
            <a:r>
              <a:rPr lang="en-US" dirty="0">
                <a:solidFill>
                  <a:srgbClr val="FF0000"/>
                </a:solidFill>
              </a:rPr>
              <a:t>two</a:t>
            </a:r>
            <a:r>
              <a:rPr lang="en-US" dirty="0"/>
              <a:t> members in the </a:t>
            </a:r>
            <a:r>
              <a:rPr lang="en-US" dirty="0">
                <a:solidFill>
                  <a:srgbClr val="FF0000"/>
                </a:solidFill>
              </a:rPr>
              <a:t>Senate</a:t>
            </a:r>
            <a:r>
              <a:rPr lang="en-US" dirty="0"/>
              <a:t> but representation in the </a:t>
            </a:r>
            <a:r>
              <a:rPr lang="en-US" dirty="0">
                <a:solidFill>
                  <a:srgbClr val="FF0000"/>
                </a:solidFill>
              </a:rPr>
              <a:t>House of Representatives </a:t>
            </a:r>
            <a:r>
              <a:rPr lang="en-US" dirty="0"/>
              <a:t>is based on the state’s </a:t>
            </a:r>
            <a:r>
              <a:rPr lang="en-US" dirty="0">
                <a:solidFill>
                  <a:srgbClr val="FF0000"/>
                </a:solidFill>
              </a:rPr>
              <a:t>population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Abraham Baldwin </a:t>
            </a:r>
            <a:r>
              <a:rPr lang="en-US" dirty="0"/>
              <a:t>helped develop the Great </a:t>
            </a:r>
            <a:r>
              <a:rPr lang="en-US" dirty="0" smtClean="0"/>
              <a:t>Compromise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Abraham Baldwin: originally from Connecticut; graduated from Yale, </a:t>
            </a:r>
            <a:r>
              <a:rPr lang="en-US" dirty="0" smtClean="0">
                <a:solidFill>
                  <a:srgbClr val="FF0000"/>
                </a:solidFill>
              </a:rPr>
              <a:t>served in the U.S. Army during the Revolution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Became a lawyer, moved to Georgia, became a politician</a:t>
            </a:r>
          </a:p>
          <a:p>
            <a:pPr lvl="1"/>
            <a:r>
              <a:rPr lang="en-US" dirty="0" smtClean="0"/>
              <a:t>Served both as </a:t>
            </a:r>
            <a:r>
              <a:rPr lang="en-US" dirty="0" smtClean="0">
                <a:solidFill>
                  <a:srgbClr val="FF0000"/>
                </a:solidFill>
              </a:rPr>
              <a:t>a U.S. Congressman and as a U.S. Senator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Played a major role in the </a:t>
            </a:r>
            <a:r>
              <a:rPr lang="en-US" dirty="0" smtClean="0">
                <a:solidFill>
                  <a:srgbClr val="FF0000"/>
                </a:solidFill>
              </a:rPr>
              <a:t>creation of the University of Georgia </a:t>
            </a:r>
            <a:r>
              <a:rPr lang="en-US" dirty="0" smtClean="0"/>
              <a:t>and served as </a:t>
            </a:r>
            <a:r>
              <a:rPr lang="en-US" dirty="0" smtClean="0">
                <a:solidFill>
                  <a:srgbClr val="FF0000"/>
                </a:solidFill>
              </a:rPr>
              <a:t>UGA’s first president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to Baldwin’s influence</a:t>
            </a:r>
            <a:r>
              <a:rPr lang="en-US" dirty="0" smtClean="0"/>
              <a:t>, </a:t>
            </a:r>
            <a:r>
              <a:rPr lang="en-US" dirty="0"/>
              <a:t>many of the early building on </a:t>
            </a:r>
            <a:r>
              <a:rPr lang="en-US" dirty="0" smtClean="0"/>
              <a:t>UGA’s </a:t>
            </a:r>
            <a:r>
              <a:rPr lang="en-US" dirty="0"/>
              <a:t>campus </a:t>
            </a:r>
            <a:r>
              <a:rPr lang="en-US" dirty="0" smtClean="0"/>
              <a:t>were </a:t>
            </a:r>
            <a:r>
              <a:rPr lang="en-US" dirty="0"/>
              <a:t>modeled after buildings </a:t>
            </a:r>
            <a:r>
              <a:rPr lang="en-US" dirty="0" smtClean="0"/>
              <a:t>at </a:t>
            </a:r>
            <a:r>
              <a:rPr lang="en-US" dirty="0"/>
              <a:t>his alma mater Yale.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304800"/>
            <a:ext cx="7756263" cy="685800"/>
          </a:xfrm>
        </p:spPr>
        <p:txBody>
          <a:bodyPr/>
          <a:lstStyle/>
          <a:p>
            <a:r>
              <a:rPr lang="en-US" sz="4600" dirty="0" smtClean="0"/>
              <a:t>Constitutional Convention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404275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Georgians supported a </a:t>
            </a:r>
            <a:r>
              <a:rPr lang="en-US" dirty="0">
                <a:solidFill>
                  <a:srgbClr val="FF0000"/>
                </a:solidFill>
              </a:rPr>
              <a:t>strong</a:t>
            </a:r>
            <a:r>
              <a:rPr lang="en-US" dirty="0"/>
              <a:t> central government.</a:t>
            </a:r>
          </a:p>
          <a:p>
            <a:pPr lvl="1"/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protect</a:t>
            </a:r>
            <a:r>
              <a:rPr lang="en-US" dirty="0"/>
              <a:t> them from a threatened </a:t>
            </a:r>
            <a:r>
              <a:rPr lang="en-US" dirty="0">
                <a:solidFill>
                  <a:srgbClr val="FF0000"/>
                </a:solidFill>
              </a:rPr>
              <a:t>Indian</a:t>
            </a:r>
            <a:r>
              <a:rPr lang="en-US" dirty="0"/>
              <a:t> war and from the </a:t>
            </a:r>
            <a:r>
              <a:rPr lang="en-US" dirty="0">
                <a:solidFill>
                  <a:srgbClr val="FF0000"/>
                </a:solidFill>
              </a:rPr>
              <a:t>Spanish</a:t>
            </a:r>
            <a:r>
              <a:rPr lang="en-US" dirty="0"/>
              <a:t> who had regained possession of Florida.</a:t>
            </a:r>
          </a:p>
          <a:p>
            <a:pPr lvl="1"/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ensure</a:t>
            </a:r>
            <a:r>
              <a:rPr lang="en-US" dirty="0"/>
              <a:t> that a centralized government would </a:t>
            </a:r>
            <a:r>
              <a:rPr lang="en-US" dirty="0">
                <a:solidFill>
                  <a:srgbClr val="FF0000"/>
                </a:solidFill>
              </a:rPr>
              <a:t>improve</a:t>
            </a:r>
            <a:r>
              <a:rPr lang="en-US" dirty="0"/>
              <a:t> trade regulations (Savannah and </a:t>
            </a:r>
            <a:r>
              <a:rPr lang="en-US" dirty="0">
                <a:solidFill>
                  <a:srgbClr val="FF0000"/>
                </a:solidFill>
              </a:rPr>
              <a:t>coastal </a:t>
            </a:r>
            <a:r>
              <a:rPr lang="en-US" dirty="0"/>
              <a:t>regions)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Georgia’s Role at the Constitutional Convention</a:t>
            </a:r>
          </a:p>
        </p:txBody>
      </p:sp>
    </p:spTree>
    <p:extLst>
      <p:ext uri="{BB962C8B-B14F-4D97-AF65-F5344CB8AC3E}">
        <p14:creationId xmlns:p14="http://schemas.microsoft.com/office/powerpoint/2010/main" val="3243390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William Few</a:t>
            </a:r>
            <a:r>
              <a:rPr lang="en-US" dirty="0"/>
              <a:t> represented Georgia well by </a:t>
            </a:r>
            <a:r>
              <a:rPr lang="en-US" dirty="0">
                <a:solidFill>
                  <a:srgbClr val="FF0000"/>
                </a:solidFill>
              </a:rPr>
              <a:t>casting </a:t>
            </a:r>
            <a:r>
              <a:rPr lang="en-US" dirty="0"/>
              <a:t>important nationalist votes during critical times at the convention.</a:t>
            </a:r>
          </a:p>
          <a:p>
            <a:r>
              <a:rPr lang="en-US" dirty="0"/>
              <a:t>He also worked hard to make sure the </a:t>
            </a:r>
            <a:r>
              <a:rPr lang="en-US" dirty="0">
                <a:solidFill>
                  <a:srgbClr val="FF0000"/>
                </a:solidFill>
              </a:rPr>
              <a:t>U.S. constitution</a:t>
            </a:r>
            <a:r>
              <a:rPr lang="en-US" dirty="0"/>
              <a:t> was approved by the Constitutional Congress and by his </a:t>
            </a:r>
            <a:r>
              <a:rPr lang="en-US" dirty="0">
                <a:solidFill>
                  <a:srgbClr val="FF0000"/>
                </a:solidFill>
              </a:rPr>
              <a:t>home</a:t>
            </a:r>
            <a:r>
              <a:rPr lang="en-US" dirty="0"/>
              <a:t> state.</a:t>
            </a:r>
          </a:p>
          <a:p>
            <a:r>
              <a:rPr lang="en-US" dirty="0" smtClean="0"/>
              <a:t>Few was born in North Carolina then moved to GA.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Served in the Revolution and as a state legislator</a:t>
            </a:r>
          </a:p>
          <a:p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ater moved to New York (where he lived </a:t>
            </a:r>
            <a:r>
              <a:rPr lang="en-US" dirty="0" smtClean="0">
                <a:solidFill>
                  <a:schemeClr val="tx1"/>
                </a:solidFill>
              </a:rPr>
              <a:t>for the rest of his life)</a:t>
            </a:r>
            <a:r>
              <a:rPr lang="en-US" dirty="0" smtClean="0">
                <a:solidFill>
                  <a:schemeClr val="tx1"/>
                </a:solidFill>
              </a:rPr>
              <a:t>and served in the NY legislature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Interestingly</a:t>
            </a:r>
            <a:r>
              <a:rPr lang="en-US" dirty="0"/>
              <a:t>, in 1976, to honor the nation’s bicentennial, </a:t>
            </a:r>
            <a:r>
              <a:rPr lang="en-US" dirty="0" err="1"/>
              <a:t>Few’s</a:t>
            </a:r>
            <a:r>
              <a:rPr lang="en-US" dirty="0"/>
              <a:t> remains were moved back to Georgia.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Georgia’s Role continued…</a:t>
            </a:r>
          </a:p>
        </p:txBody>
      </p:sp>
    </p:spTree>
    <p:extLst>
      <p:ext uri="{BB962C8B-B14F-4D97-AF65-F5344CB8AC3E}">
        <p14:creationId xmlns:p14="http://schemas.microsoft.com/office/powerpoint/2010/main" val="49277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Georgia </a:t>
            </a:r>
            <a:r>
              <a:rPr lang="en-US" dirty="0"/>
              <a:t>was the </a:t>
            </a:r>
            <a:r>
              <a:rPr lang="en-US" dirty="0">
                <a:solidFill>
                  <a:srgbClr val="FF0000"/>
                </a:solidFill>
              </a:rPr>
              <a:t>fourth</a:t>
            </a:r>
            <a:r>
              <a:rPr lang="en-US" dirty="0"/>
              <a:t> state to ratify the U.S. Constitution on </a:t>
            </a:r>
            <a:r>
              <a:rPr lang="en-US" dirty="0">
                <a:solidFill>
                  <a:srgbClr val="FF0000"/>
                </a:solidFill>
              </a:rPr>
              <a:t>January 2, 1788.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Georgia’s Role continued…</a:t>
            </a:r>
          </a:p>
        </p:txBody>
      </p:sp>
    </p:spTree>
    <p:extLst>
      <p:ext uri="{BB962C8B-B14F-4D97-AF65-F5344CB8AC3E}">
        <p14:creationId xmlns:p14="http://schemas.microsoft.com/office/powerpoint/2010/main" val="260714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831</TotalTime>
  <Words>359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Book Antiqua</vt:lpstr>
      <vt:lpstr>Calibri</vt:lpstr>
      <vt:lpstr>Wingdings</vt:lpstr>
      <vt:lpstr>Hardcover</vt:lpstr>
      <vt:lpstr>Georgia’s Role at the Constitutional Convention</vt:lpstr>
      <vt:lpstr>Constitutional Convention</vt:lpstr>
      <vt:lpstr>Constitutional Convention</vt:lpstr>
      <vt:lpstr>Georgia’s Role at the Constitutional Convention</vt:lpstr>
      <vt:lpstr>Georgia’s Role continued…</vt:lpstr>
      <vt:lpstr>Georgia’s Role continued…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We’re Free!!! Now What?</dc:title>
  <dc:creator>Windows User</dc:creator>
  <cp:lastModifiedBy>Cynthia Mason</cp:lastModifiedBy>
  <cp:revision>23</cp:revision>
  <cp:lastPrinted>2014-09-26T14:38:08Z</cp:lastPrinted>
  <dcterms:created xsi:type="dcterms:W3CDTF">2014-09-22T16:10:12Z</dcterms:created>
  <dcterms:modified xsi:type="dcterms:W3CDTF">2018-10-17T12:06:37Z</dcterms:modified>
</cp:coreProperties>
</file>