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  <p:sldId id="257" r:id="rId3"/>
    <p:sldId id="263" r:id="rId4"/>
    <p:sldId id="268" r:id="rId5"/>
    <p:sldId id="266" r:id="rId6"/>
    <p:sldId id="267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04A2-6BF8-48B1-8920-A4BCBD382DA8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717-E953-4EAE-8BC0-D48D1A9C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8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04A2-6BF8-48B1-8920-A4BCBD382DA8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717-E953-4EAE-8BC0-D48D1A9C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4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04A2-6BF8-48B1-8920-A4BCBD382DA8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717-E953-4EAE-8BC0-D48D1A9C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8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04A2-6BF8-48B1-8920-A4BCBD382DA8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717-E953-4EAE-8BC0-D48D1A9C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3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04A2-6BF8-48B1-8920-A4BCBD382DA8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717-E953-4EAE-8BC0-D48D1A9C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5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04A2-6BF8-48B1-8920-A4BCBD382DA8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717-E953-4EAE-8BC0-D48D1A9C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4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04A2-6BF8-48B1-8920-A4BCBD382DA8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717-E953-4EAE-8BC0-D48D1A9C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6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04A2-6BF8-48B1-8920-A4BCBD382DA8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717-E953-4EAE-8BC0-D48D1A9C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7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04A2-6BF8-48B1-8920-A4BCBD382DA8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717-E953-4EAE-8BC0-D48D1A9C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8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04A2-6BF8-48B1-8920-A4BCBD382DA8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717-E953-4EAE-8BC0-D48D1A9C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04A2-6BF8-48B1-8920-A4BCBD382DA8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D0717-E953-4EAE-8BC0-D48D1A9C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1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904A2-6BF8-48B1-8920-A4BCBD382DA8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D0717-E953-4EAE-8BC0-D48D1A9CE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5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533401"/>
            <a:ext cx="8709025" cy="1143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mbria" panose="02040503050406030204" pitchFamily="18" charset="0"/>
              </a:rPr>
              <a:t>Georgia’s Driving Economic Forces Today</a:t>
            </a:r>
          </a:p>
        </p:txBody>
      </p:sp>
      <p:pic>
        <p:nvPicPr>
          <p:cNvPr id="1028" name="Picture 4" descr="Image result for atlanta film indus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0" y="3023094"/>
            <a:ext cx="1857375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tlanta touris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70756"/>
            <a:ext cx="2600325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avannah harb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143011"/>
            <a:ext cx="3603625" cy="2217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21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782762"/>
          </a:xfrm>
        </p:spPr>
        <p:txBody>
          <a:bodyPr>
            <a:normAutofit/>
          </a:bodyPr>
          <a:lstStyle/>
          <a:p>
            <a:r>
              <a:rPr lang="en-US" sz="2400" b="1" dirty="0"/>
              <a:t>SS8H12d. Analyze Georgia’s role in the national and global economy of the 21st Century, with regard to tourism, Savannah port expansion, and the film </a:t>
            </a:r>
            <a:r>
              <a:rPr lang="en-US" sz="2400" dirty="0"/>
              <a:t>industry.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/>
              <a:t>I. </a:t>
            </a:r>
            <a:r>
              <a:rPr lang="en-US" b="1" dirty="0"/>
              <a:t>Tourism</a:t>
            </a:r>
            <a:r>
              <a:rPr lang="en-US" dirty="0"/>
              <a:t> in Georgia has become one of the state’s largest industries. Because of the great geographic </a:t>
            </a:r>
            <a:r>
              <a:rPr lang="en-US" b="1" dirty="0"/>
              <a:t>diversity</a:t>
            </a:r>
            <a:r>
              <a:rPr lang="en-US" dirty="0"/>
              <a:t> in the state, over 100 million visitors traveled to Georgia’s mountains, </a:t>
            </a:r>
            <a:r>
              <a:rPr lang="en-US" b="1" dirty="0"/>
              <a:t>beaches</a:t>
            </a:r>
            <a:r>
              <a:rPr lang="en-US" dirty="0"/>
              <a:t> and major cities with unique attractions. With Atlanta as the top destination and Savannah and the Georgia coast following close behind, these cities and regions provide </a:t>
            </a:r>
            <a:r>
              <a:rPr lang="en-US" b="1" dirty="0"/>
              <a:t>job</a:t>
            </a:r>
            <a:r>
              <a:rPr lang="en-US" dirty="0"/>
              <a:t> opportunities for community members. </a:t>
            </a:r>
          </a:p>
        </p:txBody>
      </p:sp>
    </p:spTree>
    <p:extLst>
      <p:ext uri="{BB962C8B-B14F-4D97-AF65-F5344CB8AC3E}">
        <p14:creationId xmlns:p14="http://schemas.microsoft.com/office/powerpoint/2010/main" val="400569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782762"/>
          </a:xfrm>
        </p:spPr>
        <p:txBody>
          <a:bodyPr>
            <a:normAutofit/>
          </a:bodyPr>
          <a:lstStyle/>
          <a:p>
            <a:r>
              <a:rPr lang="en-US" sz="2400" b="1" dirty="0"/>
              <a:t>SS8H12d. Analyze Georgia’s role in the national and global economy of the 21st Century, with regard to tourism, Savannah port expansion, and the film </a:t>
            </a:r>
            <a:r>
              <a:rPr lang="en-US" sz="2400" dirty="0"/>
              <a:t>industry.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Tourism has become the </a:t>
            </a:r>
            <a:r>
              <a:rPr lang="en-US" b="1" dirty="0"/>
              <a:t>fifth largest employer </a:t>
            </a:r>
            <a:r>
              <a:rPr lang="en-US" dirty="0"/>
              <a:t>in the state with revenues in the neighborhood of $59 billion providing 439,000 jobs. </a:t>
            </a:r>
          </a:p>
          <a:p>
            <a:r>
              <a:rPr lang="en-US" dirty="0"/>
              <a:t>In 2016, the tourism industry generated $3 billion in direct and </a:t>
            </a:r>
            <a:r>
              <a:rPr lang="en-US" b="1" dirty="0"/>
              <a:t>indirect</a:t>
            </a:r>
            <a:r>
              <a:rPr lang="en-US" dirty="0"/>
              <a:t> taxes. </a:t>
            </a:r>
          </a:p>
          <a:p>
            <a:r>
              <a:rPr lang="en-US" dirty="0"/>
              <a:t>The tourism industry employed 10.2% of Georgia’s workforce in 2016. </a:t>
            </a:r>
          </a:p>
          <a:p>
            <a:r>
              <a:rPr lang="en-US" dirty="0"/>
              <a:t>One third of the tourists visiting Georgia were </a:t>
            </a:r>
            <a:r>
              <a:rPr lang="en-US" b="1" dirty="0"/>
              <a:t>Georgians</a:t>
            </a:r>
            <a:r>
              <a:rPr lang="en-US" dirty="0"/>
              <a:t> who enjoyed overnight stays at regional attractions. </a:t>
            </a:r>
          </a:p>
        </p:txBody>
      </p:sp>
    </p:spTree>
    <p:extLst>
      <p:ext uri="{BB962C8B-B14F-4D97-AF65-F5344CB8AC3E}">
        <p14:creationId xmlns:p14="http://schemas.microsoft.com/office/powerpoint/2010/main" val="239539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782762"/>
          </a:xfrm>
        </p:spPr>
        <p:txBody>
          <a:bodyPr>
            <a:normAutofit/>
          </a:bodyPr>
          <a:lstStyle/>
          <a:p>
            <a:r>
              <a:rPr lang="en-US" sz="2400" b="1" dirty="0"/>
              <a:t>SS8H12d. Analyze Georgia’s role in the national and global economy of the 21st Century, with regard to tourism, Savannah port expansion, and the film </a:t>
            </a:r>
            <a:r>
              <a:rPr lang="en-US" sz="2400" dirty="0"/>
              <a:t>industry.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II. The Savannah Harbor Expansion Project (SHEP) is finally under construction after a 15-year study to determine the impact on the </a:t>
            </a:r>
            <a:r>
              <a:rPr lang="en-US" b="1" dirty="0"/>
              <a:t>economy</a:t>
            </a:r>
            <a:r>
              <a:rPr lang="en-US" dirty="0"/>
              <a:t> of Georgia and the nation. Savannah’s port is the </a:t>
            </a:r>
            <a:r>
              <a:rPr lang="en-US" b="1" dirty="0"/>
              <a:t>fourth-busiest</a:t>
            </a:r>
            <a:r>
              <a:rPr lang="en-US" dirty="0"/>
              <a:t> container port in the U. S. and is the fastest growing port. </a:t>
            </a:r>
          </a:p>
        </p:txBody>
      </p:sp>
    </p:spTree>
    <p:extLst>
      <p:ext uri="{BB962C8B-B14F-4D97-AF65-F5344CB8AC3E}">
        <p14:creationId xmlns:p14="http://schemas.microsoft.com/office/powerpoint/2010/main" val="2764552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782762"/>
          </a:xfrm>
        </p:spPr>
        <p:txBody>
          <a:bodyPr>
            <a:normAutofit/>
          </a:bodyPr>
          <a:lstStyle/>
          <a:p>
            <a:r>
              <a:rPr lang="en-US" sz="2400" b="1" dirty="0"/>
              <a:t>SS8H12d. Analyze Georgia’s role in the national and global economy of the 21st Century, with regard to tourism, Savannah port expansion, and the film </a:t>
            </a:r>
            <a:r>
              <a:rPr lang="en-US" sz="2400" dirty="0"/>
              <a:t>industry.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II. Savannah Harbor Expansion Project</a:t>
            </a:r>
          </a:p>
          <a:p>
            <a:r>
              <a:rPr lang="en-US" dirty="0"/>
              <a:t>Will be able to serve </a:t>
            </a:r>
            <a:r>
              <a:rPr lang="en-US" b="1" dirty="0"/>
              <a:t>larger </a:t>
            </a:r>
            <a:r>
              <a:rPr lang="en-US" dirty="0"/>
              <a:t>vessels with heavier loads now that the </a:t>
            </a:r>
            <a:r>
              <a:rPr lang="en-US" b="1" dirty="0"/>
              <a:t>Panama Canal expansion </a:t>
            </a:r>
            <a:r>
              <a:rPr lang="en-US" dirty="0"/>
              <a:t>is complete;</a:t>
            </a:r>
          </a:p>
          <a:p>
            <a:r>
              <a:rPr lang="en-US" dirty="0"/>
              <a:t>The ability to bring in ships with </a:t>
            </a:r>
            <a:r>
              <a:rPr lang="en-US" b="1" dirty="0"/>
              <a:t>3</a:t>
            </a:r>
            <a:r>
              <a:rPr lang="en-US" dirty="0"/>
              <a:t> times the current capacity;</a:t>
            </a:r>
          </a:p>
          <a:p>
            <a:r>
              <a:rPr lang="en-US" dirty="0"/>
              <a:t>More American businesses will </a:t>
            </a:r>
            <a:r>
              <a:rPr lang="en-US" b="1" dirty="0"/>
              <a:t>ship</a:t>
            </a:r>
            <a:r>
              <a:rPr lang="en-US" dirty="0"/>
              <a:t> products from this critical port in their supply chains;</a:t>
            </a:r>
          </a:p>
          <a:p>
            <a:r>
              <a:rPr lang="en-US" dirty="0"/>
              <a:t>Allows greater </a:t>
            </a:r>
            <a:r>
              <a:rPr lang="en-US" b="1" dirty="0"/>
              <a:t>scheduling</a:t>
            </a:r>
            <a:r>
              <a:rPr lang="en-US" dirty="0"/>
              <a:t> flexibility;</a:t>
            </a:r>
          </a:p>
          <a:p>
            <a:r>
              <a:rPr lang="en-US" dirty="0"/>
              <a:t>Will support jobs throughout the nation;</a:t>
            </a:r>
          </a:p>
          <a:p>
            <a:r>
              <a:rPr lang="en-US" dirty="0"/>
              <a:t>Have an economic impact of generating </a:t>
            </a:r>
            <a:r>
              <a:rPr lang="en-US" b="1" dirty="0"/>
              <a:t>$67 </a:t>
            </a:r>
            <a:r>
              <a:rPr lang="en-US" dirty="0"/>
              <a:t>billion in revenue.</a:t>
            </a:r>
          </a:p>
        </p:txBody>
      </p:sp>
    </p:spTree>
    <p:extLst>
      <p:ext uri="{BB962C8B-B14F-4D97-AF65-F5344CB8AC3E}">
        <p14:creationId xmlns:p14="http://schemas.microsoft.com/office/powerpoint/2010/main" val="210967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782762"/>
          </a:xfrm>
        </p:spPr>
        <p:txBody>
          <a:bodyPr>
            <a:normAutofit/>
          </a:bodyPr>
          <a:lstStyle/>
          <a:p>
            <a:r>
              <a:rPr lang="en-US" sz="2400" b="1" dirty="0"/>
              <a:t>SS8H12d. Analyze Georgia’s role in the national and global economy of the 21st Century, with regard to tourism, Savannah port expansion, and the film </a:t>
            </a:r>
            <a:r>
              <a:rPr lang="en-US" sz="2400" dirty="0"/>
              <a:t>industry.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Savannah Harbor Expansion Project</a:t>
            </a:r>
          </a:p>
          <a:p>
            <a:r>
              <a:rPr lang="en-US" dirty="0"/>
              <a:t>More than </a:t>
            </a:r>
            <a:r>
              <a:rPr lang="en-US" b="1" dirty="0"/>
              <a:t>350,000</a:t>
            </a:r>
            <a:r>
              <a:rPr lang="en-US" dirty="0"/>
              <a:t> jobs will be impacted and about </a:t>
            </a:r>
            <a:r>
              <a:rPr lang="en-US" b="1" dirty="0"/>
              <a:t>$18.5 </a:t>
            </a:r>
            <a:r>
              <a:rPr lang="en-US" dirty="0"/>
              <a:t>billion in personal income will impact the region. </a:t>
            </a:r>
          </a:p>
          <a:p>
            <a:r>
              <a:rPr lang="en-US" dirty="0"/>
              <a:t>The impact of SHEP will help manufacturers on the national and global horizon</a:t>
            </a:r>
          </a:p>
        </p:txBody>
      </p:sp>
    </p:spTree>
    <p:extLst>
      <p:ext uri="{BB962C8B-B14F-4D97-AF65-F5344CB8AC3E}">
        <p14:creationId xmlns:p14="http://schemas.microsoft.com/office/powerpoint/2010/main" val="1141951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92162"/>
          </a:xfrm>
        </p:spPr>
        <p:txBody>
          <a:bodyPr>
            <a:normAutofit fontScale="90000"/>
          </a:bodyPr>
          <a:lstStyle/>
          <a:p>
            <a:r>
              <a:rPr lang="en-US" sz="2200" b="1" dirty="0"/>
              <a:t>SS8H12d. Analyze Georgia’s role in the national and global economy of the 21st Century, with regard to tourism, Savannah port expansion, and the film </a:t>
            </a:r>
            <a:r>
              <a:rPr lang="en-US" sz="2200" dirty="0"/>
              <a:t>industry.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III. Georgia’s film Industry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Georgia is rapidly becoming a major player in the </a:t>
            </a:r>
            <a:r>
              <a:rPr lang="en-US" b="1" dirty="0"/>
              <a:t>film</a:t>
            </a:r>
            <a:r>
              <a:rPr lang="en-US" dirty="0"/>
              <a:t> industry. The reasons for this are:</a:t>
            </a:r>
          </a:p>
          <a:p>
            <a:pPr marL="0" indent="0">
              <a:buNone/>
            </a:pPr>
            <a:r>
              <a:rPr lang="en-US" dirty="0"/>
              <a:t>	Encouraging </a:t>
            </a:r>
            <a:r>
              <a:rPr lang="en-US" b="1" dirty="0"/>
              <a:t>financial</a:t>
            </a:r>
            <a:r>
              <a:rPr lang="en-US" dirty="0"/>
              <a:t> incentives such as </a:t>
            </a:r>
            <a:r>
              <a:rPr lang="en-US" b="1" dirty="0"/>
              <a:t>tax</a:t>
            </a:r>
            <a:r>
              <a:rPr lang="en-US" dirty="0"/>
              <a:t> breaks, </a:t>
            </a:r>
          </a:p>
          <a:p>
            <a:pPr marL="0" indent="0">
              <a:buNone/>
            </a:pPr>
            <a:r>
              <a:rPr lang="en-US" dirty="0"/>
              <a:t>	The </a:t>
            </a:r>
            <a:r>
              <a:rPr lang="en-US" b="1" dirty="0"/>
              <a:t>diversity</a:t>
            </a:r>
            <a:r>
              <a:rPr lang="en-US" dirty="0"/>
              <a:t> of locations for filming, and </a:t>
            </a:r>
          </a:p>
          <a:p>
            <a:pPr marL="0" indent="0">
              <a:buNone/>
            </a:pPr>
            <a:r>
              <a:rPr lang="en-US" dirty="0"/>
              <a:t>	Growing production resources and </a:t>
            </a:r>
            <a:r>
              <a:rPr lang="en-US" b="1" dirty="0"/>
              <a:t>professional</a:t>
            </a:r>
            <a:r>
              <a:rPr lang="en-US" dirty="0"/>
              <a:t> support, </a:t>
            </a:r>
          </a:p>
          <a:p>
            <a:pPr marL="0" indent="0">
              <a:buNone/>
            </a:pPr>
            <a:r>
              <a:rPr lang="en-US" dirty="0"/>
              <a:t>	Georgia’s </a:t>
            </a:r>
            <a:r>
              <a:rPr lang="en-US" b="1" dirty="0"/>
              <a:t>moderate</a:t>
            </a:r>
            <a:r>
              <a:rPr lang="en-US" dirty="0"/>
              <a:t> climate allows for year-round production, and </a:t>
            </a:r>
          </a:p>
          <a:p>
            <a:pPr marL="0" indent="0">
              <a:buNone/>
            </a:pPr>
            <a:r>
              <a:rPr lang="en-US" dirty="0"/>
              <a:t>	The </a:t>
            </a:r>
            <a:r>
              <a:rPr lang="en-US" b="1" dirty="0"/>
              <a:t>airport</a:t>
            </a:r>
            <a:r>
              <a:rPr lang="en-US" dirty="0"/>
              <a:t> in Atlanta provides for quick transportation for members of the industry. </a:t>
            </a:r>
          </a:p>
        </p:txBody>
      </p:sp>
    </p:spTree>
    <p:extLst>
      <p:ext uri="{BB962C8B-B14F-4D97-AF65-F5344CB8AC3E}">
        <p14:creationId xmlns:p14="http://schemas.microsoft.com/office/powerpoint/2010/main" val="3255000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92162"/>
          </a:xfrm>
        </p:spPr>
        <p:txBody>
          <a:bodyPr>
            <a:normAutofit fontScale="90000"/>
          </a:bodyPr>
          <a:lstStyle/>
          <a:p>
            <a:r>
              <a:rPr lang="en-US" sz="2200" b="1" dirty="0"/>
              <a:t>SS8H12d. Analyze Georgia’s role in the national and global economy of the 21st Century, with regard to tourism, Savannah port expansion, and the film </a:t>
            </a:r>
            <a:r>
              <a:rPr lang="en-US" sz="2200" dirty="0"/>
              <a:t>industry.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III. Georgia’s film Industry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dirty="0"/>
              <a:t>Since its creation in 1973 by then-governor Jimmy Carter, the Georgia Film Commission has grown to rank third behind California and New York.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400" dirty="0"/>
              <a:t>The </a:t>
            </a:r>
            <a:r>
              <a:rPr lang="en-US" sz="2400" b="1" dirty="0"/>
              <a:t>Georgia Film Academy </a:t>
            </a:r>
            <a:r>
              <a:rPr lang="en-US" sz="2400" dirty="0"/>
              <a:t>and colleges and universities, including the Savannah College of Arts and Design (SCAD), will help fill the projected 3,500 - 5,500 </a:t>
            </a:r>
            <a:r>
              <a:rPr lang="en-US" sz="2400" b="1" dirty="0"/>
              <a:t>job</a:t>
            </a:r>
            <a:r>
              <a:rPr lang="en-US" sz="2400" dirty="0"/>
              <a:t> opportunities by 2021. </a:t>
            </a:r>
          </a:p>
          <a:p>
            <a:pPr marL="0" indent="0">
              <a:buNone/>
            </a:pPr>
            <a:r>
              <a:rPr lang="en-US" sz="2400" b="1" dirty="0"/>
              <a:t>Tyler Perry</a:t>
            </a:r>
            <a:r>
              <a:rPr lang="en-US" sz="2400" dirty="0"/>
              <a:t>, producer and actor, is currently converting the former </a:t>
            </a:r>
            <a:r>
              <a:rPr lang="en-US" sz="2400" b="1" dirty="0"/>
              <a:t>Fort McPherson </a:t>
            </a:r>
            <a:r>
              <a:rPr lang="en-US" sz="2400" dirty="0"/>
              <a:t>location into one of the </a:t>
            </a:r>
            <a:r>
              <a:rPr lang="en-US" sz="2400" b="1" dirty="0"/>
              <a:t>largest</a:t>
            </a:r>
            <a:r>
              <a:rPr lang="en-US" sz="2400" dirty="0"/>
              <a:t> film studios in the United States. With 800 film and television projects since 1972, Georgia’s film industry is likely to continue to grow.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9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579</TotalTime>
  <Words>648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Office Theme</vt:lpstr>
      <vt:lpstr>Georgia’s Driving Economic Forces Today</vt:lpstr>
      <vt:lpstr>SS8H12d. Analyze Georgia’s role in the national and global economy of the 21st Century, with regard to tourism, Savannah port expansion, and the film industry. </vt:lpstr>
      <vt:lpstr>SS8H12d. Analyze Georgia’s role in the national and global economy of the 21st Century, with regard to tourism, Savannah port expansion, and the film industry. </vt:lpstr>
      <vt:lpstr>SS8H12d. Analyze Georgia’s role in the national and global economy of the 21st Century, with regard to tourism, Savannah port expansion, and the film industry. </vt:lpstr>
      <vt:lpstr>SS8H12d. Analyze Georgia’s role in the national and global economy of the 21st Century, with regard to tourism, Savannah port expansion, and the film industry. </vt:lpstr>
      <vt:lpstr>SS8H12d. Analyze Georgia’s role in the national and global economy of the 21st Century, with regard to tourism, Savannah port expansion, and the film industry. </vt:lpstr>
      <vt:lpstr>SS8H12d. Analyze Georgia’s role in the national and global economy of the 21st Century, with regard to tourism, Savannah port expansion, and the film industry. </vt:lpstr>
      <vt:lpstr>SS8H12d. Analyze Georgia’s role in the national and global economy of the 21st Century, with regard to tourism, Savannah port expansion, and the film industry.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Cynthia Mason</cp:lastModifiedBy>
  <cp:revision>16</cp:revision>
  <dcterms:created xsi:type="dcterms:W3CDTF">2016-03-03T16:08:04Z</dcterms:created>
  <dcterms:modified xsi:type="dcterms:W3CDTF">2019-03-15T11:09:58Z</dcterms:modified>
</cp:coreProperties>
</file>