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1" r:id="rId4"/>
    <p:sldId id="262" r:id="rId5"/>
    <p:sldId id="263" r:id="rId6"/>
    <p:sldId id="264" r:id="rId7"/>
    <p:sldId id="266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4" autoAdjust="0"/>
    <p:restoredTop sz="94660"/>
  </p:normalViewPr>
  <p:slideViewPr>
    <p:cSldViewPr snapToGrid="0">
      <p:cViewPr varScale="1">
        <p:scale>
          <a:sx n="63" d="100"/>
          <a:sy n="63" d="100"/>
        </p:scale>
        <p:origin x="84" y="3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7E95512-1AE6-4DBF-A249-0D235DDE85B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A97A6A5B-48E0-4B16-A9C8-EBD5CD6541B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FCA4706-0433-4758-94B2-79CBE53554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505BC-C50A-4A2C-A081-E1EED056FC9B}" type="datetimeFigureOut">
              <a:rPr lang="en-US" smtClean="0"/>
              <a:t>10/29/2018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645ABA9-D68F-4022-B34C-C75C3E73F5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B28A74C-739E-43A2-AEC1-CC3038B18D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811F4-06D9-4784-A41C-981B1A5D9C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11383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A2219B3-55F5-4512-AD13-E32084DB37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D4336412-C955-4572-8DD4-BA3D24B850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A5D9F32-7172-44FF-A4CE-4B2C5833CC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505BC-C50A-4A2C-A081-E1EED056FC9B}" type="datetimeFigureOut">
              <a:rPr lang="en-US" smtClean="0"/>
              <a:t>10/29/2018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CE6F09E-2667-4D30-9842-76D4D5167C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8F76F4B-2A88-471B-923D-F706711BCD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811F4-06D9-4784-A41C-981B1A5D9C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85358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92CC220F-36C8-4543-A4AC-7284AB345BE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BDAAACD5-3E32-481A-BDEA-AA45916FA43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8A5E23F-7237-4A4B-B28C-D3134E459D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505BC-C50A-4A2C-A081-E1EED056FC9B}" type="datetimeFigureOut">
              <a:rPr lang="en-US" smtClean="0"/>
              <a:t>10/29/2018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8969979-05B0-483A-82E0-46E8F90996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63434D4-D94C-4A72-B559-5356967E0F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811F4-06D9-4784-A41C-981B1A5D9C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57324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CF848A6-D21A-4046-94C1-304DE69CDD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2C69740-C428-4B47-A98A-AA8644D9B5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F7744B7-2B13-4254-A8C7-5EF903158D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505BC-C50A-4A2C-A081-E1EED056FC9B}" type="datetimeFigureOut">
              <a:rPr lang="en-US" smtClean="0"/>
              <a:t>10/29/2018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2C15D6D-01B9-44C4-9C83-3C95A6A1E5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3C5D835-5FF6-45E1-807D-415524B843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811F4-06D9-4784-A41C-981B1A5D9C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89646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B986CDA-6D37-4321-9011-6BF76BE195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23E00253-69E5-4E68-AD36-8A7872EBEF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E6E174E-04F8-411B-9644-CCC5CF8AC0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505BC-C50A-4A2C-A081-E1EED056FC9B}" type="datetimeFigureOut">
              <a:rPr lang="en-US" smtClean="0"/>
              <a:t>10/29/2018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8684F07-B3AF-4B97-AA05-D9825EE015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B2E2FC3-4056-49DD-964E-23F81355AD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811F4-06D9-4784-A41C-981B1A5D9C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062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DD51F5E-F9FA-4BED-8ECC-91F7E2BC33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0AFB610-BEC1-47AC-9258-43E6BD630B4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6B8CE4A1-ED8D-4E0A-AA3C-23D413D5C0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7023E8F0-C27A-45EC-AACD-B3B60CE51A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505BC-C50A-4A2C-A081-E1EED056FC9B}" type="datetimeFigureOut">
              <a:rPr lang="en-US" smtClean="0"/>
              <a:t>10/29/2018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6D45F347-2EB8-4C75-81EA-CF267776AB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9CB98A4D-F1D3-4FFD-BE18-618E20401C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811F4-06D9-4784-A41C-981B1A5D9C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4298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F3086E5-EAE7-440A-8D8D-D627675432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9268C7BD-F920-41AF-A094-A6DBA3AA18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FE421F16-BAFA-4442-BC9B-A2C408FAE5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16BB70FD-DD57-492E-BD61-D44E03CE4DA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83C55C18-1087-4DBB-94DE-5BF6A5C0BB0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7D1F6BED-3C71-40B9-AF60-32199AD4A5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505BC-C50A-4A2C-A081-E1EED056FC9B}" type="datetimeFigureOut">
              <a:rPr lang="en-US" smtClean="0"/>
              <a:t>10/29/2018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0C6EFCBA-0F6D-4CD3-A50A-B758FBA617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0AD0BD98-234D-4E68-A072-826732F937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811F4-06D9-4784-A41C-981B1A5D9C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9493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26DFEE5-FF79-41AE-BA50-6E781BB6A8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E43C68BE-C31E-4D96-910F-D7E3A81C71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505BC-C50A-4A2C-A081-E1EED056FC9B}" type="datetimeFigureOut">
              <a:rPr lang="en-US" smtClean="0"/>
              <a:t>10/29/2018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5FE08813-6379-4690-9FF4-7BB6FB8716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672CC203-A112-48E0-9276-321FEDC1ED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811F4-06D9-4784-A41C-981B1A5D9C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59830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1AEB805A-6289-447C-BB07-60638EE661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505BC-C50A-4A2C-A081-E1EED056FC9B}" type="datetimeFigureOut">
              <a:rPr lang="en-US" smtClean="0"/>
              <a:t>10/29/2018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F0539F07-B5C5-4DB7-BE52-031275B39F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0F4D3B0E-C524-4656-8A94-6BEDED67A6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811F4-06D9-4784-A41C-981B1A5D9C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91282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C702D56-8849-4FBC-97BB-44E2D74773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75BAF48-1055-4E97-9E55-BDA01F77EB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41644EC1-B829-4663-9A42-901EBD9964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E29A6DD6-5F28-4700-9D64-A4CC449290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505BC-C50A-4A2C-A081-E1EED056FC9B}" type="datetimeFigureOut">
              <a:rPr lang="en-US" smtClean="0"/>
              <a:t>10/29/2018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493D230C-A9DB-4591-842D-EE1237F6CD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9A22C846-9725-44C0-BB23-E3B10EFD07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811F4-06D9-4784-A41C-981B1A5D9C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284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5131A9A-B317-41AF-95C7-FCE9934DF6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C3155A6B-AB22-467D-8599-7185DCB6EA9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C59AECD7-8EA4-4BF9-82AF-C812ADF072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DB9333EC-971E-45D8-AB9F-BAAB8E911E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505BC-C50A-4A2C-A081-E1EED056FC9B}" type="datetimeFigureOut">
              <a:rPr lang="en-US" smtClean="0"/>
              <a:t>10/29/2018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38184FCE-5AD5-437E-B577-356CCAD329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676D0208-1C4E-4F56-ADCA-132A0C736A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811F4-06D9-4784-A41C-981B1A5D9C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80514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6DBEE4C8-E4E8-47D6-B65A-AE35695382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85F99324-1609-46A1-98E1-C1E0D64F8A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B1EFF2B-C05F-416F-9C08-624E2B366DF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8505BC-C50A-4A2C-A081-E1EED056FC9B}" type="datetimeFigureOut">
              <a:rPr lang="en-US" smtClean="0"/>
              <a:t>10/29/2018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A8C0EF5-6FCB-4EB0-9F5E-2E89332E275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83D2A6D-EAAE-4CF0-B5E7-325F59062CF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D811F4-06D9-4784-A41C-981B1A5D9C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58277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www.youtube.com/watch?v=He82NBjJqf8" TargetMode="Externa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60CA550-6EB7-4E73-B600-DFB459416DD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25911"/>
            <a:ext cx="9144000" cy="328405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80F1A77F-3FFD-4617-AADB-E8AC93E9295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464424"/>
            <a:ext cx="9144000" cy="1549100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  <a:p>
            <a:r>
              <a:rPr lang="en-US" sz="3600" b="1" dirty="0"/>
              <a:t>The Founding of the University of Georgia</a:t>
            </a:r>
          </a:p>
        </p:txBody>
      </p:sp>
      <p:pic>
        <p:nvPicPr>
          <p:cNvPr id="1026" name="Picture 2" descr="http://www.georgiadogs.com/images/2015/11/16/Uga-V.jpg">
            <a:extLst>
              <a:ext uri="{FF2B5EF4-FFF2-40B4-BE49-F238E27FC236}">
                <a16:creationId xmlns:a16="http://schemas.microsoft.com/office/drawing/2014/main" xmlns="" id="{5452DA7A-001E-4799-BC5E-FB284A60FF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9125" y="268288"/>
            <a:ext cx="4381388" cy="4381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87842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B878A22-90B4-4092-83AD-60FAF91F0C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051560"/>
          </a:xfrm>
        </p:spPr>
        <p:txBody>
          <a:bodyPr>
            <a:normAutofit/>
          </a:bodyPr>
          <a:lstStyle/>
          <a:p>
            <a:pPr algn="ctr"/>
            <a:r>
              <a:rPr lang="en-US" sz="4800" b="1" dirty="0"/>
              <a:t>U.G.A.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9A43879-99F7-40FC-86AC-3AA6DBB4AA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93072" y="1186405"/>
            <a:ext cx="6172200" cy="4873625"/>
          </a:xfrm>
        </p:spPr>
        <p:txBody>
          <a:bodyPr/>
          <a:lstStyle/>
          <a:p>
            <a:r>
              <a:rPr lang="en-US" dirty="0"/>
              <a:t>In 1785, the Georgia General Assembly approved the charter for the University of Georgia.</a:t>
            </a:r>
          </a:p>
          <a:p>
            <a:r>
              <a:rPr lang="en-US" dirty="0"/>
              <a:t>First state created school of higher education in the U.S.</a:t>
            </a:r>
          </a:p>
          <a:p>
            <a:r>
              <a:rPr lang="en-US" dirty="0"/>
              <a:t>Governor Lyman Hall appointed Abraham Baldwin to write the charter documents for the university.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4BFFA580-61A3-4BCD-B023-93BECAA6DC21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algn="ctr"/>
            <a:endParaRPr lang="en-US" dirty="0"/>
          </a:p>
        </p:txBody>
      </p:sp>
      <p:pic>
        <p:nvPicPr>
          <p:cNvPr id="5" name="Picture 2" descr="http://www.georgiadogs.com/images/2015/11/16/Uga-V.jpg">
            <a:extLst>
              <a:ext uri="{FF2B5EF4-FFF2-40B4-BE49-F238E27FC236}">
                <a16:creationId xmlns:a16="http://schemas.microsoft.com/office/drawing/2014/main" xmlns="" id="{CCB46415-8A28-4ABF-9E4C-6B628BE9EA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0850" y="2388870"/>
            <a:ext cx="3671160" cy="3671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591314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B878A22-90B4-4092-83AD-60FAF91F0C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051560"/>
          </a:xfrm>
        </p:spPr>
        <p:txBody>
          <a:bodyPr>
            <a:normAutofit/>
          </a:bodyPr>
          <a:lstStyle/>
          <a:p>
            <a:pPr algn="ctr"/>
            <a:r>
              <a:rPr lang="en-US" sz="4800" b="1" dirty="0"/>
              <a:t>U.G.A.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9A43879-99F7-40FC-86AC-3AA6DBB4AA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Baldwin believed education was necessary to maintain a truly free government.</a:t>
            </a:r>
          </a:p>
          <a:p>
            <a:r>
              <a:rPr lang="en-US" dirty="0"/>
              <a:t>He believed government should make education available to all, not just the wealthy.</a:t>
            </a:r>
          </a:p>
          <a:p>
            <a:r>
              <a:rPr lang="en-US" dirty="0"/>
              <a:t>Served as the university’s president from 1785-1801.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4BFFA580-61A3-4BCD-B023-93BECAA6DC21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algn="ctr"/>
            <a:endParaRPr lang="en-US" dirty="0"/>
          </a:p>
        </p:txBody>
      </p:sp>
      <p:pic>
        <p:nvPicPr>
          <p:cNvPr id="5" name="Picture 2" descr="http://www.georgiadogs.com/images/2015/11/16/Uga-V.jpg">
            <a:extLst>
              <a:ext uri="{FF2B5EF4-FFF2-40B4-BE49-F238E27FC236}">
                <a16:creationId xmlns:a16="http://schemas.microsoft.com/office/drawing/2014/main" xmlns="" id="{CCB46415-8A28-4ABF-9E4C-6B628BE9EA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0850" y="2388870"/>
            <a:ext cx="3671160" cy="3671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049086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B878A22-90B4-4092-83AD-60FAF91F0C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051560"/>
          </a:xfrm>
        </p:spPr>
        <p:txBody>
          <a:bodyPr>
            <a:normAutofit/>
          </a:bodyPr>
          <a:lstStyle/>
          <a:p>
            <a:pPr algn="ctr"/>
            <a:r>
              <a:rPr lang="en-US" sz="4800" b="1" dirty="0"/>
              <a:t>U.G.A.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9A43879-99F7-40FC-86AC-3AA6DBB4AA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Challenges of creating a functioning state kept UGA from beginning classes until 1801.</a:t>
            </a:r>
          </a:p>
          <a:p>
            <a:r>
              <a:rPr lang="en-US" dirty="0"/>
              <a:t>Was saved from bankruptcy in 1872 when it became a “land grant institution.”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4BFFA580-61A3-4BCD-B023-93BECAA6DC21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algn="ctr"/>
            <a:endParaRPr lang="en-US" dirty="0"/>
          </a:p>
        </p:txBody>
      </p:sp>
      <p:pic>
        <p:nvPicPr>
          <p:cNvPr id="5" name="Picture 2" descr="http://www.georgiadogs.com/images/2015/11/16/Uga-V.jpg">
            <a:extLst>
              <a:ext uri="{FF2B5EF4-FFF2-40B4-BE49-F238E27FC236}">
                <a16:creationId xmlns:a16="http://schemas.microsoft.com/office/drawing/2014/main" xmlns="" id="{CCB46415-8A28-4ABF-9E4C-6B628BE9EA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0850" y="2388870"/>
            <a:ext cx="3671160" cy="3671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825577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B878A22-90B4-4092-83AD-60FAF91F0C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051560"/>
          </a:xfrm>
        </p:spPr>
        <p:txBody>
          <a:bodyPr>
            <a:normAutofit/>
          </a:bodyPr>
          <a:lstStyle/>
          <a:p>
            <a:pPr algn="ctr"/>
            <a:r>
              <a:rPr lang="en-US" sz="4800" b="1" dirty="0"/>
              <a:t>U.G.A.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9A43879-99F7-40FC-86AC-3AA6DBB4AA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In 1918, women first attended as regular students.</a:t>
            </a:r>
          </a:p>
          <a:p>
            <a:r>
              <a:rPr lang="en-US" dirty="0"/>
              <a:t>In 1961, UGA became integrated when Hamilton Holmes and </a:t>
            </a:r>
            <a:r>
              <a:rPr lang="en-US" dirty="0" err="1"/>
              <a:t>Charlayne</a:t>
            </a:r>
            <a:r>
              <a:rPr lang="en-US" dirty="0"/>
              <a:t> Hunter became the first black students to enroll.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4BFFA580-61A3-4BCD-B023-93BECAA6DC21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algn="ctr"/>
            <a:endParaRPr lang="en-US" dirty="0"/>
          </a:p>
        </p:txBody>
      </p:sp>
      <p:pic>
        <p:nvPicPr>
          <p:cNvPr id="5" name="Picture 2" descr="http://www.georgiadogs.com/images/2015/11/16/Uga-V.jpg">
            <a:extLst>
              <a:ext uri="{FF2B5EF4-FFF2-40B4-BE49-F238E27FC236}">
                <a16:creationId xmlns:a16="http://schemas.microsoft.com/office/drawing/2014/main" xmlns="" id="{CCB46415-8A28-4ABF-9E4C-6B628BE9EA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0850" y="2388870"/>
            <a:ext cx="3671160" cy="3671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575528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B878A22-90B4-4092-83AD-60FAF91F0C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051560"/>
          </a:xfrm>
        </p:spPr>
        <p:txBody>
          <a:bodyPr>
            <a:normAutofit/>
          </a:bodyPr>
          <a:lstStyle/>
          <a:p>
            <a:pPr algn="ctr"/>
            <a:r>
              <a:rPr lang="en-US" sz="4800" b="1" dirty="0"/>
              <a:t>Controversy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9A43879-99F7-40FC-86AC-3AA6DBB4AA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13087" y="1018223"/>
            <a:ext cx="6172200" cy="4873625"/>
          </a:xfrm>
        </p:spPr>
        <p:txBody>
          <a:bodyPr/>
          <a:lstStyle/>
          <a:p>
            <a:endParaRPr lang="en-US" dirty="0"/>
          </a:p>
          <a:p>
            <a:r>
              <a:rPr lang="en-US" dirty="0"/>
              <a:t>UGA was the first public university </a:t>
            </a:r>
          </a:p>
          <a:p>
            <a:pPr marL="0" indent="0">
              <a:buNone/>
            </a:pPr>
            <a:r>
              <a:rPr lang="en-US" dirty="0"/>
              <a:t>   to be chartered BUT</a:t>
            </a:r>
          </a:p>
          <a:p>
            <a:r>
              <a:rPr lang="en-US" dirty="0"/>
              <a:t>University of North Carolina actually held classes first.</a:t>
            </a:r>
          </a:p>
          <a:p>
            <a:r>
              <a:rPr lang="en-US" dirty="0"/>
              <a:t>So …which one is actually the first state sponsored university?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4BFFA580-61A3-4BCD-B023-93BECAA6DC21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algn="ctr"/>
            <a:endParaRPr lang="en-US" dirty="0"/>
          </a:p>
        </p:txBody>
      </p:sp>
      <p:pic>
        <p:nvPicPr>
          <p:cNvPr id="5" name="Picture 2" descr="http://www.georgiadogs.com/images/2015/11/16/Uga-V.jpg">
            <a:extLst>
              <a:ext uri="{FF2B5EF4-FFF2-40B4-BE49-F238E27FC236}">
                <a16:creationId xmlns:a16="http://schemas.microsoft.com/office/drawing/2014/main" xmlns="" id="{CCB46415-8A28-4ABF-9E4C-6B628BE9EA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0850" y="2388870"/>
            <a:ext cx="3671160" cy="3671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117746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B878A22-90B4-4092-83AD-60FAF91F0C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243840"/>
            <a:ext cx="3932237" cy="126492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800" b="1" dirty="0"/>
              <a:t/>
            </a:r>
            <a:br>
              <a:rPr lang="en-US" sz="4800" b="1" dirty="0"/>
            </a:br>
            <a:r>
              <a:rPr lang="en-US" sz="4800" b="1" dirty="0"/>
              <a:t/>
            </a:r>
            <a:br>
              <a:rPr lang="en-US" sz="4800" b="1" dirty="0"/>
            </a:br>
            <a:r>
              <a:rPr lang="en-US" sz="4800" b="1" dirty="0"/>
              <a:t/>
            </a:r>
            <a:br>
              <a:rPr lang="en-US" sz="4800" b="1" dirty="0"/>
            </a:br>
            <a:r>
              <a:rPr lang="en-US" sz="4800" b="1" dirty="0"/>
              <a:t>REMAINING MYSTERY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9A43879-99F7-40FC-86AC-3AA6DBB4AA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pPr marL="0" indent="0">
              <a:buNone/>
            </a:pPr>
            <a:endParaRPr lang="en-US" sz="4000" dirty="0">
              <a:hlinkClick r:id="rId2"/>
            </a:endParaRPr>
          </a:p>
          <a:p>
            <a:pPr marL="0" indent="0">
              <a:buNone/>
            </a:pPr>
            <a:endParaRPr lang="en-US" sz="4000" dirty="0">
              <a:hlinkClick r:id="rId2"/>
            </a:endParaRPr>
          </a:p>
          <a:p>
            <a:r>
              <a:rPr lang="en-US" sz="4000" dirty="0">
                <a:hlinkClick r:id="rId2"/>
              </a:rPr>
              <a:t>WHO LET THE DOGS OUT?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4BFFA580-61A3-4BCD-B023-93BECAA6DC21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algn="ctr"/>
            <a:endParaRPr lang="en-US" dirty="0"/>
          </a:p>
        </p:txBody>
      </p:sp>
      <p:pic>
        <p:nvPicPr>
          <p:cNvPr id="5" name="Picture 2" descr="http://www.georgiadogs.com/images/2015/11/16/Uga-V.jpg">
            <a:extLst>
              <a:ext uri="{FF2B5EF4-FFF2-40B4-BE49-F238E27FC236}">
                <a16:creationId xmlns:a16="http://schemas.microsoft.com/office/drawing/2014/main" xmlns="" id="{CCB46415-8A28-4ABF-9E4C-6B628BE9EA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0850" y="2388870"/>
            <a:ext cx="3671160" cy="3671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93638810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</TotalTime>
  <Words>190</Words>
  <Application>Microsoft Office PowerPoint</Application>
  <PresentationFormat>Widescreen</PresentationFormat>
  <Paragraphs>30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PowerPoint Presentation</vt:lpstr>
      <vt:lpstr>U.G.A.</vt:lpstr>
      <vt:lpstr>U.G.A.</vt:lpstr>
      <vt:lpstr>U.G.A.</vt:lpstr>
      <vt:lpstr>U.G.A.</vt:lpstr>
      <vt:lpstr>Controversy</vt:lpstr>
      <vt:lpstr>   REMAINING MYSTERY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Cynthia Aleksa</dc:creator>
  <cp:lastModifiedBy>Cynthia Mason</cp:lastModifiedBy>
  <cp:revision>4</cp:revision>
  <dcterms:created xsi:type="dcterms:W3CDTF">2017-12-03T02:24:43Z</dcterms:created>
  <dcterms:modified xsi:type="dcterms:W3CDTF">2018-10-29T11:38:50Z</dcterms:modified>
</cp:coreProperties>
</file>